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Lst>
  <p:sldSz cy="5143500" cx="9144000"/>
  <p:notesSz cx="6858000" cy="9144000"/>
  <p:embeddedFontLst>
    <p:embeddedFont>
      <p:font typeface="PT Sans Narrow"/>
      <p:regular r:id="rId19"/>
      <p:bold r:id="rId20"/>
    </p:embeddedFont>
    <p:embeddedFont>
      <p:font typeface="Open Sans"/>
      <p:regular r:id="rId21"/>
      <p:bold r:id="rId22"/>
      <p:italic r:id="rId23"/>
      <p:boldItalic r:id="rId24"/>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PTSansNarrow-bold.fntdata"/><Relationship Id="rId11" Type="http://schemas.openxmlformats.org/officeDocument/2006/relationships/slide" Target="slides/slide6.xml"/><Relationship Id="rId22" Type="http://schemas.openxmlformats.org/officeDocument/2006/relationships/font" Target="fonts/OpenSans-bold.fntdata"/><Relationship Id="rId10" Type="http://schemas.openxmlformats.org/officeDocument/2006/relationships/slide" Target="slides/slide5.xml"/><Relationship Id="rId21" Type="http://schemas.openxmlformats.org/officeDocument/2006/relationships/font" Target="fonts/OpenSans-regular.fntdata"/><Relationship Id="rId13" Type="http://schemas.openxmlformats.org/officeDocument/2006/relationships/slide" Target="slides/slide8.xml"/><Relationship Id="rId24" Type="http://schemas.openxmlformats.org/officeDocument/2006/relationships/font" Target="fonts/OpenSans-boldItalic.fntdata"/><Relationship Id="rId12" Type="http://schemas.openxmlformats.org/officeDocument/2006/relationships/slide" Target="slides/slide7.xml"/><Relationship Id="rId23" Type="http://schemas.openxmlformats.org/officeDocument/2006/relationships/font" Target="fonts/OpenSans-italic.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font" Target="fonts/PTSansNarrow-regular.fntdata"/><Relationship Id="rId6" Type="http://schemas.openxmlformats.org/officeDocument/2006/relationships/slide" Target="slides/slide1.xml"/><Relationship Id="rId18" Type="http://schemas.openxmlformats.org/officeDocument/2006/relationships/slide" Target="slides/slide13.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intranet.islandhealth.ca/departments/pharmacy/clinical_pharmacy/Documents/emergency_medicine/emerg_dispensing_HIV_post_exposure_prophylaxis_kits.pdf#search=HIV%20post%20exposure%20prophylaxis" TargetMode="Externa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 name="Shape 62"/>
        <p:cNvGrpSpPr/>
        <p:nvPr/>
      </p:nvGrpSpPr>
      <p:grpSpPr>
        <a:xfrm>
          <a:off x="0" y="0"/>
          <a:ext cx="0" cy="0"/>
          <a:chOff x="0" y="0"/>
          <a:chExt cx="0" cy="0"/>
        </a:xfrm>
      </p:grpSpPr>
      <p:sp>
        <p:nvSpPr>
          <p:cNvPr id="63" name="Google Shape;63;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64" name="Google Shape;64;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0" name="Shape 120"/>
        <p:cNvGrpSpPr/>
        <p:nvPr/>
      </p:nvGrpSpPr>
      <p:grpSpPr>
        <a:xfrm>
          <a:off x="0" y="0"/>
          <a:ext cx="0" cy="0"/>
          <a:chOff x="0" y="0"/>
          <a:chExt cx="0" cy="0"/>
        </a:xfrm>
      </p:grpSpPr>
      <p:sp>
        <p:nvSpPr>
          <p:cNvPr id="121" name="Google Shape;121;g2bd618a56b0_0_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2" name="Google Shape;122;g2bd618a56b0_0_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6" name="Shape 126"/>
        <p:cNvGrpSpPr/>
        <p:nvPr/>
      </p:nvGrpSpPr>
      <p:grpSpPr>
        <a:xfrm>
          <a:off x="0" y="0"/>
          <a:ext cx="0" cy="0"/>
          <a:chOff x="0" y="0"/>
          <a:chExt cx="0" cy="0"/>
        </a:xfrm>
      </p:grpSpPr>
      <p:sp>
        <p:nvSpPr>
          <p:cNvPr id="127" name="Google Shape;127;g2bc22bbede8_1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8" name="Google Shape;128;g2bc22bbede8_1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Stealthing. </a:t>
            </a:r>
            <a:endParaRPr/>
          </a:p>
          <a:p>
            <a:pPr indent="0" lvl="0" marL="0" rtl="0" algn="l">
              <a:spcBef>
                <a:spcPts val="0"/>
              </a:spcBef>
              <a:spcAft>
                <a:spcPts val="0"/>
              </a:spcAft>
              <a:buNone/>
            </a:pPr>
            <a:r>
              <a:rPr lang="en"/>
              <a:t>Do you </a:t>
            </a:r>
            <a:r>
              <a:rPr lang="en"/>
              <a:t>have</a:t>
            </a:r>
            <a:r>
              <a:rPr lang="en"/>
              <a:t> to tell her parents? </a:t>
            </a:r>
            <a:endParaRPr/>
          </a:p>
          <a:p>
            <a:pPr indent="0" lvl="0" marL="0" rtl="0" algn="l">
              <a:spcBef>
                <a:spcPts val="0"/>
              </a:spcBef>
              <a:spcAft>
                <a:spcPts val="0"/>
              </a:spcAft>
              <a:buNone/>
            </a:pPr>
            <a:r>
              <a:rPr lang="en"/>
              <a:t>Age of consent? </a:t>
            </a:r>
            <a:endParaRPr/>
          </a:p>
          <a:p>
            <a:pPr indent="0" lvl="0" marL="0" rtl="0" algn="l">
              <a:spcBef>
                <a:spcPts val="0"/>
              </a:spcBef>
              <a:spcAft>
                <a:spcPts val="0"/>
              </a:spcAft>
              <a:buNone/>
            </a:pPr>
            <a:r>
              <a:rPr lang="en"/>
              <a:t>Supportive measures &gt;7 days post SA</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7" name="Shape 137"/>
        <p:cNvGrpSpPr/>
        <p:nvPr/>
      </p:nvGrpSpPr>
      <p:grpSpPr>
        <a:xfrm>
          <a:off x="0" y="0"/>
          <a:ext cx="0" cy="0"/>
          <a:chOff x="0" y="0"/>
          <a:chExt cx="0" cy="0"/>
        </a:xfrm>
      </p:grpSpPr>
      <p:sp>
        <p:nvSpPr>
          <p:cNvPr id="138" name="Google Shape;138;g2bd618a56b0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9" name="Google Shape;139;g2bd618a56b0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2" name="Shape 142"/>
        <p:cNvGrpSpPr/>
        <p:nvPr/>
      </p:nvGrpSpPr>
      <p:grpSpPr>
        <a:xfrm>
          <a:off x="0" y="0"/>
          <a:ext cx="0" cy="0"/>
          <a:chOff x="0" y="0"/>
          <a:chExt cx="0" cy="0"/>
        </a:xfrm>
      </p:grpSpPr>
      <p:sp>
        <p:nvSpPr>
          <p:cNvPr id="143" name="Google Shape;143;g268639f322c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4" name="Google Shape;144;g268639f322c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0" name="Shape 70"/>
        <p:cNvGrpSpPr/>
        <p:nvPr/>
      </p:nvGrpSpPr>
      <p:grpSpPr>
        <a:xfrm>
          <a:off x="0" y="0"/>
          <a:ext cx="0" cy="0"/>
          <a:chOff x="0" y="0"/>
          <a:chExt cx="0" cy="0"/>
        </a:xfrm>
      </p:grpSpPr>
      <p:sp>
        <p:nvSpPr>
          <p:cNvPr id="71" name="Google Shape;71;g2b7162c7e20_0_12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2" name="Google Shape;72;g2b7162c7e20_0_1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6" name="Shape 76"/>
        <p:cNvGrpSpPr/>
        <p:nvPr/>
      </p:nvGrpSpPr>
      <p:grpSpPr>
        <a:xfrm>
          <a:off x="0" y="0"/>
          <a:ext cx="0" cy="0"/>
          <a:chOff x="0" y="0"/>
          <a:chExt cx="0" cy="0"/>
        </a:xfrm>
      </p:grpSpPr>
      <p:sp>
        <p:nvSpPr>
          <p:cNvPr id="77" name="Google Shape;77;g2b7162c7e20_0_12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8" name="Google Shape;78;g2b7162c7e20_0_12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g2b7162c7e20_0_10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6" name="Google Shape;86;g2b7162c7e20_0_10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0" name="Shape 90"/>
        <p:cNvGrpSpPr/>
        <p:nvPr/>
      </p:nvGrpSpPr>
      <p:grpSpPr>
        <a:xfrm>
          <a:off x="0" y="0"/>
          <a:ext cx="0" cy="0"/>
          <a:chOff x="0" y="0"/>
          <a:chExt cx="0" cy="0"/>
        </a:xfrm>
      </p:grpSpPr>
      <p:sp>
        <p:nvSpPr>
          <p:cNvPr id="91" name="Google Shape;91;g2b7162c7e20_0_13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2" name="Google Shape;92;g2b7162c7e20_0_13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6" name="Shape 96"/>
        <p:cNvGrpSpPr/>
        <p:nvPr/>
      </p:nvGrpSpPr>
      <p:grpSpPr>
        <a:xfrm>
          <a:off x="0" y="0"/>
          <a:ext cx="0" cy="0"/>
          <a:chOff x="0" y="0"/>
          <a:chExt cx="0" cy="0"/>
        </a:xfrm>
      </p:grpSpPr>
      <p:sp>
        <p:nvSpPr>
          <p:cNvPr id="97" name="Google Shape;97;g2b7162c7e20_0_14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8" name="Google Shape;98;g2b7162c7e20_0_14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2" name="Shape 102"/>
        <p:cNvGrpSpPr/>
        <p:nvPr/>
      </p:nvGrpSpPr>
      <p:grpSpPr>
        <a:xfrm>
          <a:off x="0" y="0"/>
          <a:ext cx="0" cy="0"/>
          <a:chOff x="0" y="0"/>
          <a:chExt cx="0" cy="0"/>
        </a:xfrm>
      </p:grpSpPr>
      <p:sp>
        <p:nvSpPr>
          <p:cNvPr id="103" name="Google Shape;103;g2b7162c7e20_0_14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4" name="Google Shape;104;g2b7162c7e20_0_14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2"/>
              </a:rPr>
              <a:t>https://intranet.islandhealth.ca/departments/pharmacy/clinical_pharmacy/Documents/emergency_medicine/emerg_dispensing_HIV_post_exposure_prophylaxis_kits.pdf#search=HIV%20post%20exposure%20prophylaxis</a:t>
            </a:r>
            <a:r>
              <a:rPr lang="en"/>
              <a:t>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8" name="Shape 108"/>
        <p:cNvGrpSpPr/>
        <p:nvPr/>
      </p:nvGrpSpPr>
      <p:grpSpPr>
        <a:xfrm>
          <a:off x="0" y="0"/>
          <a:ext cx="0" cy="0"/>
          <a:chOff x="0" y="0"/>
          <a:chExt cx="0" cy="0"/>
        </a:xfrm>
      </p:grpSpPr>
      <p:sp>
        <p:nvSpPr>
          <p:cNvPr id="109" name="Google Shape;109;g2b7162c7e20_0_15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0" name="Google Shape;110;g2b7162c7e20_0_15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4" name="Shape 114"/>
        <p:cNvGrpSpPr/>
        <p:nvPr/>
      </p:nvGrpSpPr>
      <p:grpSpPr>
        <a:xfrm>
          <a:off x="0" y="0"/>
          <a:ext cx="0" cy="0"/>
          <a:chOff x="0" y="0"/>
          <a:chExt cx="0" cy="0"/>
        </a:xfrm>
      </p:grpSpPr>
      <p:sp>
        <p:nvSpPr>
          <p:cNvPr id="115" name="Google Shape;115;g2b7162c7e20_0_16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6" name="Google Shape;116;g2b7162c7e20_0_16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u="sng"/>
              <a:t>Canada's age of consent</a:t>
            </a:r>
            <a:endParaRPr b="1" u="sng"/>
          </a:p>
          <a:p>
            <a:pPr indent="0" lvl="0" marL="0" rtl="0" algn="l">
              <a:spcBef>
                <a:spcPts val="0"/>
              </a:spcBef>
              <a:spcAft>
                <a:spcPts val="0"/>
              </a:spcAft>
              <a:buNone/>
            </a:pPr>
            <a:r>
              <a:rPr lang="en"/>
              <a:t>The age of consent to sexual activity is 16 years. In some cases, the age of consent is higher (for example, when there is a relationship of trust, authority or dependency).</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In other words, a person must be at least 16 years old to be able to legally agree to sexual activity.</a:t>
            </a:r>
            <a:endParaRPr/>
          </a:p>
          <a:p>
            <a:pPr indent="0" lvl="0" marL="0" rtl="0" algn="l">
              <a:spcBef>
                <a:spcPts val="0"/>
              </a:spcBef>
              <a:spcAft>
                <a:spcPts val="0"/>
              </a:spcAft>
              <a:buNone/>
            </a:pPr>
            <a:r>
              <a:t/>
            </a:r>
            <a:endParaRPr/>
          </a:p>
          <a:p>
            <a:pPr indent="0" lvl="0" marL="0" rtl="0" algn="l">
              <a:spcBef>
                <a:spcPts val="0"/>
              </a:spcBef>
              <a:spcAft>
                <a:spcPts val="0"/>
              </a:spcAft>
              <a:buNone/>
            </a:pPr>
            <a:r>
              <a:rPr b="1" lang="en" u="sng"/>
              <a:t>Close in age exceptions</a:t>
            </a:r>
            <a:endParaRPr b="1" u="sng"/>
          </a:p>
          <a:p>
            <a:pPr indent="0" lvl="0" marL="0" rtl="0" algn="l">
              <a:spcBef>
                <a:spcPts val="0"/>
              </a:spcBef>
              <a:spcAft>
                <a:spcPts val="0"/>
              </a:spcAft>
              <a:buNone/>
            </a:pPr>
            <a:r>
              <a:rPr lang="en"/>
              <a:t>A 14 or 15 year old can consent to sexual activity as long as the partner is less than five years older and there is no relationship of trust, authority or dependency or any other exploitation of the young person. This means that if the partner is 5 years or older than the 14 or 15 year old, any sexual activity is a criminal offence.</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There is also a "close in age" exception for 12 and 13 year olds. A 12 or 13 year old can consent to sexual activity with a partner as long as the partner is less than two years older and there is no relationship of trust, authority or dependency or any other exploitation of the young person. This means that if the partner is 2 years or older than the 12 or 13 year old, any sexual activity is a criminal offence.</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A 16 or 17 year old cannot consent to sexual activity if:</a:t>
            </a:r>
            <a:endParaRPr/>
          </a:p>
          <a:p>
            <a:pPr indent="0" lvl="0" marL="0" rtl="0" algn="l">
              <a:spcBef>
                <a:spcPts val="0"/>
              </a:spcBef>
              <a:spcAft>
                <a:spcPts val="0"/>
              </a:spcAft>
              <a:buNone/>
            </a:pPr>
            <a:r>
              <a:t/>
            </a:r>
            <a:endParaRPr/>
          </a:p>
          <a:p>
            <a:pPr indent="-298450" lvl="0" marL="457200" rtl="0" algn="l">
              <a:spcBef>
                <a:spcPts val="0"/>
              </a:spcBef>
              <a:spcAft>
                <a:spcPts val="0"/>
              </a:spcAft>
              <a:buSzPts val="1100"/>
              <a:buChar char="●"/>
            </a:pPr>
            <a:r>
              <a:rPr lang="en"/>
              <a:t>their sexual partner is in position of trust or authority towards them, for example their teacher or coach</a:t>
            </a:r>
            <a:endParaRPr/>
          </a:p>
          <a:p>
            <a:pPr indent="-298450" lvl="0" marL="457200" rtl="0" algn="l">
              <a:spcBef>
                <a:spcPts val="0"/>
              </a:spcBef>
              <a:spcAft>
                <a:spcPts val="0"/>
              </a:spcAft>
              <a:buSzPts val="1100"/>
              <a:buChar char="●"/>
            </a:pPr>
            <a:r>
              <a:rPr lang="en"/>
              <a:t>the young person is dependent on their sexual partner, for example for care or support</a:t>
            </a:r>
            <a:endParaRPr/>
          </a:p>
          <a:p>
            <a:pPr indent="-298450" lvl="0" marL="457200" rtl="0" algn="l">
              <a:spcBef>
                <a:spcPts val="0"/>
              </a:spcBef>
              <a:spcAft>
                <a:spcPts val="0"/>
              </a:spcAft>
              <a:buSzPts val="1100"/>
              <a:buChar char="●"/>
            </a:pPr>
            <a:r>
              <a:rPr lang="en"/>
              <a:t>the relationship between the young person and their sexual partner is exploitative</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cxnSp>
        <p:nvCxnSpPr>
          <p:cNvPr id="10" name="Google Shape;10;p2"/>
          <p:cNvCxnSpPr/>
          <p:nvPr/>
        </p:nvCxnSpPr>
        <p:spPr>
          <a:xfrm>
            <a:off x="7007735" y="3176888"/>
            <a:ext cx="562200" cy="0"/>
          </a:xfrm>
          <a:prstGeom prst="straightConnector1">
            <a:avLst/>
          </a:prstGeom>
          <a:noFill/>
          <a:ln cap="flat" cmpd="sng" w="76200">
            <a:solidFill>
              <a:schemeClr val="lt2"/>
            </a:solidFill>
            <a:prstDash val="solid"/>
            <a:round/>
            <a:headEnd len="sm" w="sm" type="none"/>
            <a:tailEnd len="sm" w="sm" type="none"/>
          </a:ln>
        </p:spPr>
      </p:cxnSp>
      <p:cxnSp>
        <p:nvCxnSpPr>
          <p:cNvPr id="11" name="Google Shape;11;p2"/>
          <p:cNvCxnSpPr/>
          <p:nvPr/>
        </p:nvCxnSpPr>
        <p:spPr>
          <a:xfrm>
            <a:off x="1575035" y="3158252"/>
            <a:ext cx="562200" cy="0"/>
          </a:xfrm>
          <a:prstGeom prst="straightConnector1">
            <a:avLst/>
          </a:prstGeom>
          <a:noFill/>
          <a:ln cap="flat" cmpd="sng" w="76200">
            <a:solidFill>
              <a:schemeClr val="lt2"/>
            </a:solidFill>
            <a:prstDash val="solid"/>
            <a:round/>
            <a:headEnd len="sm" w="sm" type="none"/>
            <a:tailEnd len="sm" w="sm" type="none"/>
          </a:ln>
        </p:spPr>
      </p:cxnSp>
      <p:grpSp>
        <p:nvGrpSpPr>
          <p:cNvPr id="12" name="Google Shape;12;p2"/>
          <p:cNvGrpSpPr/>
          <p:nvPr/>
        </p:nvGrpSpPr>
        <p:grpSpPr>
          <a:xfrm>
            <a:off x="1004144" y="1022025"/>
            <a:ext cx="7136668" cy="152400"/>
            <a:chOff x="1346429" y="1011300"/>
            <a:chExt cx="6452100" cy="152400"/>
          </a:xfrm>
        </p:grpSpPr>
        <p:cxnSp>
          <p:nvCxnSpPr>
            <p:cNvPr id="13" name="Google Shape;13;p2"/>
            <p:cNvCxnSpPr/>
            <p:nvPr/>
          </p:nvCxnSpPr>
          <p:spPr>
            <a:xfrm rot="10800000">
              <a:off x="1346429" y="1011300"/>
              <a:ext cx="6452100" cy="0"/>
            </a:xfrm>
            <a:prstGeom prst="straightConnector1">
              <a:avLst/>
            </a:prstGeom>
            <a:noFill/>
            <a:ln cap="flat" cmpd="sng" w="76200">
              <a:solidFill>
                <a:schemeClr val="accent3"/>
              </a:solidFill>
              <a:prstDash val="solid"/>
              <a:round/>
              <a:headEnd len="sm" w="sm" type="none"/>
              <a:tailEnd len="sm" w="sm" type="none"/>
            </a:ln>
          </p:spPr>
        </p:cxnSp>
        <p:cxnSp>
          <p:nvCxnSpPr>
            <p:cNvPr id="14" name="Google Shape;14;p2"/>
            <p:cNvCxnSpPr/>
            <p:nvPr/>
          </p:nvCxnSpPr>
          <p:spPr>
            <a:xfrm rot="10800000">
              <a:off x="1346429" y="1163700"/>
              <a:ext cx="6452100" cy="0"/>
            </a:xfrm>
            <a:prstGeom prst="straightConnector1">
              <a:avLst/>
            </a:prstGeom>
            <a:noFill/>
            <a:ln cap="flat" cmpd="sng" w="9525">
              <a:solidFill>
                <a:schemeClr val="accent3"/>
              </a:solidFill>
              <a:prstDash val="solid"/>
              <a:round/>
              <a:headEnd len="sm" w="sm" type="none"/>
              <a:tailEnd len="sm" w="sm" type="none"/>
            </a:ln>
          </p:spPr>
        </p:cxnSp>
      </p:grpSp>
      <p:grpSp>
        <p:nvGrpSpPr>
          <p:cNvPr id="15" name="Google Shape;15;p2"/>
          <p:cNvGrpSpPr/>
          <p:nvPr/>
        </p:nvGrpSpPr>
        <p:grpSpPr>
          <a:xfrm>
            <a:off x="1004151" y="3969100"/>
            <a:ext cx="7136668" cy="152400"/>
            <a:chOff x="1346435" y="3969088"/>
            <a:chExt cx="6452100" cy="152400"/>
          </a:xfrm>
        </p:grpSpPr>
        <p:cxnSp>
          <p:nvCxnSpPr>
            <p:cNvPr id="16" name="Google Shape;16;p2"/>
            <p:cNvCxnSpPr/>
            <p:nvPr/>
          </p:nvCxnSpPr>
          <p:spPr>
            <a:xfrm>
              <a:off x="1346435" y="4121488"/>
              <a:ext cx="6452100" cy="0"/>
            </a:xfrm>
            <a:prstGeom prst="straightConnector1">
              <a:avLst/>
            </a:prstGeom>
            <a:noFill/>
            <a:ln cap="flat" cmpd="sng" w="76200">
              <a:solidFill>
                <a:schemeClr val="accent3"/>
              </a:solidFill>
              <a:prstDash val="solid"/>
              <a:round/>
              <a:headEnd len="sm" w="sm" type="none"/>
              <a:tailEnd len="sm" w="sm" type="none"/>
            </a:ln>
          </p:spPr>
        </p:cxnSp>
        <p:cxnSp>
          <p:nvCxnSpPr>
            <p:cNvPr id="17" name="Google Shape;17;p2"/>
            <p:cNvCxnSpPr/>
            <p:nvPr/>
          </p:nvCxnSpPr>
          <p:spPr>
            <a:xfrm>
              <a:off x="1346435" y="3969088"/>
              <a:ext cx="6452100" cy="0"/>
            </a:xfrm>
            <a:prstGeom prst="straightConnector1">
              <a:avLst/>
            </a:prstGeom>
            <a:noFill/>
            <a:ln cap="flat" cmpd="sng" w="9525">
              <a:solidFill>
                <a:schemeClr val="accent3"/>
              </a:solidFill>
              <a:prstDash val="solid"/>
              <a:round/>
              <a:headEnd len="sm" w="sm" type="none"/>
              <a:tailEnd len="sm" w="sm" type="none"/>
            </a:ln>
          </p:spPr>
        </p:cxnSp>
      </p:grpSp>
      <p:sp>
        <p:nvSpPr>
          <p:cNvPr id="18" name="Google Shape;18;p2"/>
          <p:cNvSpPr txBox="1"/>
          <p:nvPr>
            <p:ph type="ctrTitle"/>
          </p:nvPr>
        </p:nvSpPr>
        <p:spPr>
          <a:xfrm>
            <a:off x="1004150" y="1751764"/>
            <a:ext cx="7136700" cy="1022400"/>
          </a:xfrm>
          <a:prstGeom prst="rect">
            <a:avLst/>
          </a:prstGeom>
        </p:spPr>
        <p:txBody>
          <a:bodyPr anchorCtr="0" anchor="b" bIns="91425" lIns="91425" spcFirstLastPara="1" rIns="91425" wrap="square" tIns="91425">
            <a:normAutofit/>
          </a:bodyPr>
          <a:lstStyle>
            <a:lvl1pPr lvl="0" algn="ctr">
              <a:spcBef>
                <a:spcPts val="0"/>
              </a:spcBef>
              <a:spcAft>
                <a:spcPts val="0"/>
              </a:spcAft>
              <a:buSzPts val="5400"/>
              <a:buNone/>
              <a:defRPr sz="5400"/>
            </a:lvl1pPr>
            <a:lvl2pPr lvl="1" algn="ctr">
              <a:spcBef>
                <a:spcPts val="0"/>
              </a:spcBef>
              <a:spcAft>
                <a:spcPts val="0"/>
              </a:spcAft>
              <a:buSzPts val="5400"/>
              <a:buNone/>
              <a:defRPr sz="5400"/>
            </a:lvl2pPr>
            <a:lvl3pPr lvl="2" algn="ctr">
              <a:spcBef>
                <a:spcPts val="0"/>
              </a:spcBef>
              <a:spcAft>
                <a:spcPts val="0"/>
              </a:spcAft>
              <a:buSzPts val="5400"/>
              <a:buNone/>
              <a:defRPr sz="5400"/>
            </a:lvl3pPr>
            <a:lvl4pPr lvl="3" algn="ctr">
              <a:spcBef>
                <a:spcPts val="0"/>
              </a:spcBef>
              <a:spcAft>
                <a:spcPts val="0"/>
              </a:spcAft>
              <a:buSzPts val="5400"/>
              <a:buNone/>
              <a:defRPr sz="5400"/>
            </a:lvl4pPr>
            <a:lvl5pPr lvl="4" algn="ctr">
              <a:spcBef>
                <a:spcPts val="0"/>
              </a:spcBef>
              <a:spcAft>
                <a:spcPts val="0"/>
              </a:spcAft>
              <a:buSzPts val="5400"/>
              <a:buNone/>
              <a:defRPr sz="5400"/>
            </a:lvl5pPr>
            <a:lvl6pPr lvl="5" algn="ctr">
              <a:spcBef>
                <a:spcPts val="0"/>
              </a:spcBef>
              <a:spcAft>
                <a:spcPts val="0"/>
              </a:spcAft>
              <a:buSzPts val="5400"/>
              <a:buNone/>
              <a:defRPr sz="5400"/>
            </a:lvl6pPr>
            <a:lvl7pPr lvl="6" algn="ctr">
              <a:spcBef>
                <a:spcPts val="0"/>
              </a:spcBef>
              <a:spcAft>
                <a:spcPts val="0"/>
              </a:spcAft>
              <a:buSzPts val="5400"/>
              <a:buNone/>
              <a:defRPr sz="5400"/>
            </a:lvl7pPr>
            <a:lvl8pPr lvl="7" algn="ctr">
              <a:spcBef>
                <a:spcPts val="0"/>
              </a:spcBef>
              <a:spcAft>
                <a:spcPts val="0"/>
              </a:spcAft>
              <a:buSzPts val="5400"/>
              <a:buNone/>
              <a:defRPr sz="5400"/>
            </a:lvl8pPr>
            <a:lvl9pPr lvl="8" algn="ctr">
              <a:spcBef>
                <a:spcPts val="0"/>
              </a:spcBef>
              <a:spcAft>
                <a:spcPts val="0"/>
              </a:spcAft>
              <a:buSzPts val="5400"/>
              <a:buNone/>
              <a:defRPr sz="5400"/>
            </a:lvl9pPr>
          </a:lstStyle>
          <a:p/>
        </p:txBody>
      </p:sp>
      <p:sp>
        <p:nvSpPr>
          <p:cNvPr id="19" name="Google Shape;19;p2"/>
          <p:cNvSpPr txBox="1"/>
          <p:nvPr>
            <p:ph idx="1" type="subTitle"/>
          </p:nvPr>
        </p:nvSpPr>
        <p:spPr>
          <a:xfrm>
            <a:off x="2137225" y="2850039"/>
            <a:ext cx="48705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400"/>
              <a:buNone/>
              <a:defRPr sz="2400"/>
            </a:lvl1pPr>
            <a:lvl2pPr lvl="1" algn="ctr">
              <a:lnSpc>
                <a:spcPct val="100000"/>
              </a:lnSpc>
              <a:spcBef>
                <a:spcPts val="0"/>
              </a:spcBef>
              <a:spcAft>
                <a:spcPts val="0"/>
              </a:spcAft>
              <a:buSzPts val="2400"/>
              <a:buNone/>
              <a:defRPr sz="2400"/>
            </a:lvl2pPr>
            <a:lvl3pPr lvl="2" algn="ctr">
              <a:lnSpc>
                <a:spcPct val="100000"/>
              </a:lnSpc>
              <a:spcBef>
                <a:spcPts val="0"/>
              </a:spcBef>
              <a:spcAft>
                <a:spcPts val="0"/>
              </a:spcAft>
              <a:buSzPts val="2400"/>
              <a:buNone/>
              <a:defRPr sz="2400"/>
            </a:lvl3pPr>
            <a:lvl4pPr lvl="3" algn="ctr">
              <a:lnSpc>
                <a:spcPct val="100000"/>
              </a:lnSpc>
              <a:spcBef>
                <a:spcPts val="0"/>
              </a:spcBef>
              <a:spcAft>
                <a:spcPts val="0"/>
              </a:spcAft>
              <a:buSzPts val="2400"/>
              <a:buNone/>
              <a:defRPr sz="2400"/>
            </a:lvl4pPr>
            <a:lvl5pPr lvl="4" algn="ctr">
              <a:lnSpc>
                <a:spcPct val="100000"/>
              </a:lnSpc>
              <a:spcBef>
                <a:spcPts val="0"/>
              </a:spcBef>
              <a:spcAft>
                <a:spcPts val="0"/>
              </a:spcAft>
              <a:buSzPts val="2400"/>
              <a:buNone/>
              <a:defRPr sz="2400"/>
            </a:lvl5pPr>
            <a:lvl6pPr lvl="5" algn="ctr">
              <a:lnSpc>
                <a:spcPct val="100000"/>
              </a:lnSpc>
              <a:spcBef>
                <a:spcPts val="0"/>
              </a:spcBef>
              <a:spcAft>
                <a:spcPts val="0"/>
              </a:spcAft>
              <a:buSzPts val="2400"/>
              <a:buNone/>
              <a:defRPr sz="2400"/>
            </a:lvl6pPr>
            <a:lvl7pPr lvl="6" algn="ctr">
              <a:lnSpc>
                <a:spcPct val="100000"/>
              </a:lnSpc>
              <a:spcBef>
                <a:spcPts val="0"/>
              </a:spcBef>
              <a:spcAft>
                <a:spcPts val="0"/>
              </a:spcAft>
              <a:buSzPts val="2400"/>
              <a:buNone/>
              <a:defRPr sz="2400"/>
            </a:lvl7pPr>
            <a:lvl8pPr lvl="7" algn="ctr">
              <a:lnSpc>
                <a:spcPct val="100000"/>
              </a:lnSpc>
              <a:spcBef>
                <a:spcPts val="0"/>
              </a:spcBef>
              <a:spcAft>
                <a:spcPts val="0"/>
              </a:spcAft>
              <a:buSzPts val="2400"/>
              <a:buNone/>
              <a:defRPr sz="2400"/>
            </a:lvl8pPr>
            <a:lvl9pPr lvl="8" algn="ctr">
              <a:lnSpc>
                <a:spcPct val="100000"/>
              </a:lnSpc>
              <a:spcBef>
                <a:spcPts val="0"/>
              </a:spcBef>
              <a:spcAft>
                <a:spcPts val="0"/>
              </a:spcAft>
              <a:buSzPts val="2400"/>
              <a:buNone/>
              <a:defRPr sz="2400"/>
            </a:lvl9pPr>
          </a:lstStyle>
          <a:p/>
        </p:txBody>
      </p:sp>
      <p:sp>
        <p:nvSpPr>
          <p:cNvPr id="20" name="Google Shape;20;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55" name="Shape 55"/>
        <p:cNvGrpSpPr/>
        <p:nvPr/>
      </p:nvGrpSpPr>
      <p:grpSpPr>
        <a:xfrm>
          <a:off x="0" y="0"/>
          <a:ext cx="0" cy="0"/>
          <a:chOff x="0" y="0"/>
          <a:chExt cx="0" cy="0"/>
        </a:xfrm>
      </p:grpSpPr>
      <p:sp>
        <p:nvSpPr>
          <p:cNvPr id="56" name="Google Shape;56;p11"/>
          <p:cNvSpPr/>
          <p:nvPr/>
        </p:nvSpPr>
        <p:spPr>
          <a:xfrm>
            <a:off x="-75" y="5045700"/>
            <a:ext cx="9144000" cy="9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7" name="Google Shape;57;p11"/>
          <p:cNvSpPr txBox="1"/>
          <p:nvPr>
            <p:ph hasCustomPrompt="1" type="title"/>
          </p:nvPr>
        </p:nvSpPr>
        <p:spPr>
          <a:xfrm>
            <a:off x="311700" y="1304850"/>
            <a:ext cx="8520600" cy="1538400"/>
          </a:xfrm>
          <a:prstGeom prst="rect">
            <a:avLst/>
          </a:prstGeom>
        </p:spPr>
        <p:txBody>
          <a:bodyPr anchorCtr="0" anchor="ctr" bIns="91425" lIns="91425" spcFirstLastPara="1" rIns="91425" wrap="square" tIns="91425">
            <a:normAutofit/>
          </a:bodyPr>
          <a:lstStyle>
            <a:lvl1pPr lvl="0" algn="ctr">
              <a:spcBef>
                <a:spcPts val="0"/>
              </a:spcBef>
              <a:spcAft>
                <a:spcPts val="0"/>
              </a:spcAft>
              <a:buClr>
                <a:schemeClr val="accent3"/>
              </a:buClr>
              <a:buSzPts val="13000"/>
              <a:buNone/>
              <a:defRPr sz="13000">
                <a:solidFill>
                  <a:schemeClr val="accent3"/>
                </a:solidFill>
              </a:defRPr>
            </a:lvl1pPr>
            <a:lvl2pPr lvl="1" algn="ctr">
              <a:spcBef>
                <a:spcPts val="0"/>
              </a:spcBef>
              <a:spcAft>
                <a:spcPts val="0"/>
              </a:spcAft>
              <a:buClr>
                <a:schemeClr val="accent3"/>
              </a:buClr>
              <a:buSzPts val="13000"/>
              <a:buNone/>
              <a:defRPr sz="13000">
                <a:solidFill>
                  <a:schemeClr val="accent3"/>
                </a:solidFill>
              </a:defRPr>
            </a:lvl2pPr>
            <a:lvl3pPr lvl="2" algn="ctr">
              <a:spcBef>
                <a:spcPts val="0"/>
              </a:spcBef>
              <a:spcAft>
                <a:spcPts val="0"/>
              </a:spcAft>
              <a:buClr>
                <a:schemeClr val="accent3"/>
              </a:buClr>
              <a:buSzPts val="13000"/>
              <a:buNone/>
              <a:defRPr sz="13000">
                <a:solidFill>
                  <a:schemeClr val="accent3"/>
                </a:solidFill>
              </a:defRPr>
            </a:lvl3pPr>
            <a:lvl4pPr lvl="3" algn="ctr">
              <a:spcBef>
                <a:spcPts val="0"/>
              </a:spcBef>
              <a:spcAft>
                <a:spcPts val="0"/>
              </a:spcAft>
              <a:buClr>
                <a:schemeClr val="accent3"/>
              </a:buClr>
              <a:buSzPts val="13000"/>
              <a:buNone/>
              <a:defRPr sz="13000">
                <a:solidFill>
                  <a:schemeClr val="accent3"/>
                </a:solidFill>
              </a:defRPr>
            </a:lvl4pPr>
            <a:lvl5pPr lvl="4" algn="ctr">
              <a:spcBef>
                <a:spcPts val="0"/>
              </a:spcBef>
              <a:spcAft>
                <a:spcPts val="0"/>
              </a:spcAft>
              <a:buClr>
                <a:schemeClr val="accent3"/>
              </a:buClr>
              <a:buSzPts val="13000"/>
              <a:buNone/>
              <a:defRPr sz="13000">
                <a:solidFill>
                  <a:schemeClr val="accent3"/>
                </a:solidFill>
              </a:defRPr>
            </a:lvl5pPr>
            <a:lvl6pPr lvl="5" algn="ctr">
              <a:spcBef>
                <a:spcPts val="0"/>
              </a:spcBef>
              <a:spcAft>
                <a:spcPts val="0"/>
              </a:spcAft>
              <a:buClr>
                <a:schemeClr val="accent3"/>
              </a:buClr>
              <a:buSzPts val="13000"/>
              <a:buNone/>
              <a:defRPr sz="13000">
                <a:solidFill>
                  <a:schemeClr val="accent3"/>
                </a:solidFill>
              </a:defRPr>
            </a:lvl6pPr>
            <a:lvl7pPr lvl="6" algn="ctr">
              <a:spcBef>
                <a:spcPts val="0"/>
              </a:spcBef>
              <a:spcAft>
                <a:spcPts val="0"/>
              </a:spcAft>
              <a:buClr>
                <a:schemeClr val="accent3"/>
              </a:buClr>
              <a:buSzPts val="13000"/>
              <a:buNone/>
              <a:defRPr sz="13000">
                <a:solidFill>
                  <a:schemeClr val="accent3"/>
                </a:solidFill>
              </a:defRPr>
            </a:lvl7pPr>
            <a:lvl8pPr lvl="7" algn="ctr">
              <a:spcBef>
                <a:spcPts val="0"/>
              </a:spcBef>
              <a:spcAft>
                <a:spcPts val="0"/>
              </a:spcAft>
              <a:buClr>
                <a:schemeClr val="accent3"/>
              </a:buClr>
              <a:buSzPts val="13000"/>
              <a:buNone/>
              <a:defRPr sz="13000">
                <a:solidFill>
                  <a:schemeClr val="accent3"/>
                </a:solidFill>
              </a:defRPr>
            </a:lvl8pPr>
            <a:lvl9pPr lvl="8" algn="ctr">
              <a:spcBef>
                <a:spcPts val="0"/>
              </a:spcBef>
              <a:spcAft>
                <a:spcPts val="0"/>
              </a:spcAft>
              <a:buClr>
                <a:schemeClr val="accent3"/>
              </a:buClr>
              <a:buSzPts val="13000"/>
              <a:buNone/>
              <a:defRPr sz="13000">
                <a:solidFill>
                  <a:schemeClr val="accent3"/>
                </a:solidFill>
              </a:defRPr>
            </a:lvl9pPr>
          </a:lstStyle>
          <a:p>
            <a:r>
              <a:t>xx%</a:t>
            </a:r>
          </a:p>
        </p:txBody>
      </p:sp>
      <p:sp>
        <p:nvSpPr>
          <p:cNvPr id="58" name="Google Shape;58;p11"/>
          <p:cNvSpPr txBox="1"/>
          <p:nvPr>
            <p:ph idx="1" type="body"/>
          </p:nvPr>
        </p:nvSpPr>
        <p:spPr>
          <a:xfrm>
            <a:off x="311700" y="2995650"/>
            <a:ext cx="8520600" cy="10716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59" name="Google Shape;59;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60" name="Shape 60"/>
        <p:cNvGrpSpPr/>
        <p:nvPr/>
      </p:nvGrpSpPr>
      <p:grpSpPr>
        <a:xfrm>
          <a:off x="0" y="0"/>
          <a:ext cx="0" cy="0"/>
          <a:chOff x="0" y="0"/>
          <a:chExt cx="0" cy="0"/>
        </a:xfrm>
      </p:grpSpPr>
      <p:sp>
        <p:nvSpPr>
          <p:cNvPr id="61" name="Google Shape;61;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1" name="Shape 21"/>
        <p:cNvGrpSpPr/>
        <p:nvPr/>
      </p:nvGrpSpPr>
      <p:grpSpPr>
        <a:xfrm>
          <a:off x="0" y="0"/>
          <a:ext cx="0" cy="0"/>
          <a:chOff x="0" y="0"/>
          <a:chExt cx="0" cy="0"/>
        </a:xfrm>
      </p:grpSpPr>
      <p:sp>
        <p:nvSpPr>
          <p:cNvPr id="22" name="Google Shape;22;p3"/>
          <p:cNvSpPr/>
          <p:nvPr/>
        </p:nvSpPr>
        <p:spPr>
          <a:xfrm>
            <a:off x="-50" y="2571900"/>
            <a:ext cx="9144000" cy="25716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 name="Google Shape;23;p3"/>
          <p:cNvSpPr txBox="1"/>
          <p:nvPr>
            <p:ph type="title"/>
          </p:nvPr>
        </p:nvSpPr>
        <p:spPr>
          <a:xfrm>
            <a:off x="311700" y="814800"/>
            <a:ext cx="8571300" cy="9420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a:lvl1pPr>
            <a:lvl2pPr lvl="1" algn="ctr">
              <a:spcBef>
                <a:spcPts val="0"/>
              </a:spcBef>
              <a:spcAft>
                <a:spcPts val="0"/>
              </a:spcAft>
              <a:buSzPts val="3600"/>
              <a:buNone/>
              <a:defRPr/>
            </a:lvl2pPr>
            <a:lvl3pPr lvl="2" algn="ctr">
              <a:spcBef>
                <a:spcPts val="0"/>
              </a:spcBef>
              <a:spcAft>
                <a:spcPts val="0"/>
              </a:spcAft>
              <a:buSzPts val="3600"/>
              <a:buNone/>
              <a:defRPr/>
            </a:lvl3pPr>
            <a:lvl4pPr lvl="3" algn="ctr">
              <a:spcBef>
                <a:spcPts val="0"/>
              </a:spcBef>
              <a:spcAft>
                <a:spcPts val="0"/>
              </a:spcAft>
              <a:buSzPts val="3600"/>
              <a:buNone/>
              <a:defRPr/>
            </a:lvl4pPr>
            <a:lvl5pPr lvl="4" algn="ctr">
              <a:spcBef>
                <a:spcPts val="0"/>
              </a:spcBef>
              <a:spcAft>
                <a:spcPts val="0"/>
              </a:spcAft>
              <a:buSzPts val="3600"/>
              <a:buNone/>
              <a:defRPr/>
            </a:lvl5pPr>
            <a:lvl6pPr lvl="5" algn="ctr">
              <a:spcBef>
                <a:spcPts val="0"/>
              </a:spcBef>
              <a:spcAft>
                <a:spcPts val="0"/>
              </a:spcAft>
              <a:buSzPts val="3600"/>
              <a:buNone/>
              <a:defRPr/>
            </a:lvl6pPr>
            <a:lvl7pPr lvl="6" algn="ctr">
              <a:spcBef>
                <a:spcPts val="0"/>
              </a:spcBef>
              <a:spcAft>
                <a:spcPts val="0"/>
              </a:spcAft>
              <a:buSzPts val="3600"/>
              <a:buNone/>
              <a:defRPr/>
            </a:lvl7pPr>
            <a:lvl8pPr lvl="7" algn="ctr">
              <a:spcBef>
                <a:spcPts val="0"/>
              </a:spcBef>
              <a:spcAft>
                <a:spcPts val="0"/>
              </a:spcAft>
              <a:buSzPts val="3600"/>
              <a:buNone/>
              <a:defRPr/>
            </a:lvl8pPr>
            <a:lvl9pPr lvl="8" algn="ctr">
              <a:spcBef>
                <a:spcPts val="0"/>
              </a:spcBef>
              <a:spcAft>
                <a:spcPts val="0"/>
              </a:spcAft>
              <a:buSzPts val="3600"/>
              <a:buNone/>
              <a:defRPr/>
            </a:lvl9pPr>
          </a:lstStyle>
          <a:p/>
        </p:txBody>
      </p:sp>
      <p:sp>
        <p:nvSpPr>
          <p:cNvPr id="24" name="Google Shape;24;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5" name="Shape 25"/>
        <p:cNvGrpSpPr/>
        <p:nvPr/>
      </p:nvGrpSpPr>
      <p:grpSpPr>
        <a:xfrm>
          <a:off x="0" y="0"/>
          <a:ext cx="0" cy="0"/>
          <a:chOff x="0" y="0"/>
          <a:chExt cx="0" cy="0"/>
        </a:xfrm>
      </p:grpSpPr>
      <p:sp>
        <p:nvSpPr>
          <p:cNvPr id="26" name="Google Shape;26;p4"/>
          <p:cNvSpPr/>
          <p:nvPr/>
        </p:nvSpPr>
        <p:spPr>
          <a:xfrm>
            <a:off x="-75" y="5045700"/>
            <a:ext cx="9144000" cy="978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 name="Google Shape;27;p4"/>
          <p:cNvSpPr txBox="1"/>
          <p:nvPr>
            <p:ph type="title"/>
          </p:nvPr>
        </p:nvSpPr>
        <p:spPr>
          <a:xfrm>
            <a:off x="311700" y="445025"/>
            <a:ext cx="8520600" cy="707400"/>
          </a:xfrm>
          <a:prstGeom prst="rect">
            <a:avLst/>
          </a:prstGeom>
        </p:spPr>
        <p:txBody>
          <a:bodyPr anchorCtr="0" anchor="t" bIns="91425" lIns="91425" spcFirstLastPara="1" rIns="91425" wrap="square" tIns="91425">
            <a:norm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p:txBody>
      </p:sp>
      <p:sp>
        <p:nvSpPr>
          <p:cNvPr id="28" name="Google Shape;28;p4"/>
          <p:cNvSpPr txBox="1"/>
          <p:nvPr>
            <p:ph idx="1" type="body"/>
          </p:nvPr>
        </p:nvSpPr>
        <p:spPr>
          <a:xfrm>
            <a:off x="311700" y="1266325"/>
            <a:ext cx="8520600" cy="33027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29" name="Google Shape;2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30" name="Shape 30"/>
        <p:cNvGrpSpPr/>
        <p:nvPr/>
      </p:nvGrpSpPr>
      <p:grpSpPr>
        <a:xfrm>
          <a:off x="0" y="0"/>
          <a:ext cx="0" cy="0"/>
          <a:chOff x="0" y="0"/>
          <a:chExt cx="0" cy="0"/>
        </a:xfrm>
      </p:grpSpPr>
      <p:sp>
        <p:nvSpPr>
          <p:cNvPr id="31" name="Google Shape;31;p5"/>
          <p:cNvSpPr txBox="1"/>
          <p:nvPr>
            <p:ph type="title"/>
          </p:nvPr>
        </p:nvSpPr>
        <p:spPr>
          <a:xfrm>
            <a:off x="311700" y="445025"/>
            <a:ext cx="8520600" cy="707400"/>
          </a:xfrm>
          <a:prstGeom prst="rect">
            <a:avLst/>
          </a:prstGeom>
        </p:spPr>
        <p:txBody>
          <a:bodyPr anchorCtr="0" anchor="t" bIns="91425" lIns="91425" spcFirstLastPara="1" rIns="91425" wrap="square" tIns="91425">
            <a:norm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p:txBody>
      </p:sp>
      <p:sp>
        <p:nvSpPr>
          <p:cNvPr id="32" name="Google Shape;32;p5"/>
          <p:cNvSpPr txBox="1"/>
          <p:nvPr>
            <p:ph idx="1" type="body"/>
          </p:nvPr>
        </p:nvSpPr>
        <p:spPr>
          <a:xfrm>
            <a:off x="311700" y="1266175"/>
            <a:ext cx="3999900" cy="33027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3" name="Google Shape;33;p5"/>
          <p:cNvSpPr txBox="1"/>
          <p:nvPr>
            <p:ph idx="2" type="body"/>
          </p:nvPr>
        </p:nvSpPr>
        <p:spPr>
          <a:xfrm>
            <a:off x="4832400" y="1266175"/>
            <a:ext cx="3999900" cy="33027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4" name="Google Shape;3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5" name="Shape 35"/>
        <p:cNvGrpSpPr/>
        <p:nvPr/>
      </p:nvGrpSpPr>
      <p:grpSpPr>
        <a:xfrm>
          <a:off x="0" y="0"/>
          <a:ext cx="0" cy="0"/>
          <a:chOff x="0" y="0"/>
          <a:chExt cx="0" cy="0"/>
        </a:xfrm>
      </p:grpSpPr>
      <p:sp>
        <p:nvSpPr>
          <p:cNvPr id="36" name="Google Shape;36;p6"/>
          <p:cNvSpPr txBox="1"/>
          <p:nvPr>
            <p:ph type="title"/>
          </p:nvPr>
        </p:nvSpPr>
        <p:spPr>
          <a:xfrm>
            <a:off x="311700" y="445025"/>
            <a:ext cx="8520600" cy="707400"/>
          </a:xfrm>
          <a:prstGeom prst="rect">
            <a:avLst/>
          </a:prstGeom>
        </p:spPr>
        <p:txBody>
          <a:bodyPr anchorCtr="0" anchor="t" bIns="91425" lIns="91425" spcFirstLastPara="1" rIns="91425" wrap="square" tIns="91425">
            <a:norm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p:txBody>
      </p:sp>
      <p:sp>
        <p:nvSpPr>
          <p:cNvPr id="37" name="Google Shape;3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8" name="Shape 38"/>
        <p:cNvGrpSpPr/>
        <p:nvPr/>
      </p:nvGrpSpPr>
      <p:grpSpPr>
        <a:xfrm>
          <a:off x="0" y="0"/>
          <a:ext cx="0" cy="0"/>
          <a:chOff x="0" y="0"/>
          <a:chExt cx="0" cy="0"/>
        </a:xfrm>
      </p:grpSpPr>
      <p:sp>
        <p:nvSpPr>
          <p:cNvPr id="39" name="Google Shape;3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40" name="Google Shape;4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41" name="Google Shape;4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6"/>
        </a:solidFill>
      </p:bgPr>
    </p:bg>
    <p:spTree>
      <p:nvGrpSpPr>
        <p:cNvPr id="42" name="Shape 42"/>
        <p:cNvGrpSpPr/>
        <p:nvPr/>
      </p:nvGrpSpPr>
      <p:grpSpPr>
        <a:xfrm>
          <a:off x="0" y="0"/>
          <a:ext cx="0" cy="0"/>
          <a:chOff x="0" y="0"/>
          <a:chExt cx="0" cy="0"/>
        </a:xfrm>
      </p:grpSpPr>
      <p:sp>
        <p:nvSpPr>
          <p:cNvPr id="43" name="Google Shape;43;p8"/>
          <p:cNvSpPr txBox="1"/>
          <p:nvPr>
            <p:ph type="title"/>
          </p:nvPr>
        </p:nvSpPr>
        <p:spPr>
          <a:xfrm>
            <a:off x="490250" y="526350"/>
            <a:ext cx="5613600" cy="4090800"/>
          </a:xfrm>
          <a:prstGeom prst="rect">
            <a:avLst/>
          </a:prstGeom>
        </p:spPr>
        <p:txBody>
          <a:bodyPr anchorCtr="0" anchor="ctr" bIns="91425" lIns="91425" spcFirstLastPara="1" rIns="91425" wrap="square" tIns="91425">
            <a:normAutofit/>
          </a:bodyPr>
          <a:lstStyle>
            <a:lvl1pPr lvl="0">
              <a:spcBef>
                <a:spcPts val="0"/>
              </a:spcBef>
              <a:spcAft>
                <a:spcPts val="0"/>
              </a:spcAft>
              <a:buClr>
                <a:schemeClr val="dk2"/>
              </a:buClr>
              <a:buSzPts val="5400"/>
              <a:buNone/>
              <a:defRPr b="0" sz="5400">
                <a:solidFill>
                  <a:schemeClr val="dk2"/>
                </a:solidFill>
              </a:defRPr>
            </a:lvl1pPr>
            <a:lvl2pPr lvl="1">
              <a:spcBef>
                <a:spcPts val="0"/>
              </a:spcBef>
              <a:spcAft>
                <a:spcPts val="0"/>
              </a:spcAft>
              <a:buClr>
                <a:schemeClr val="dk2"/>
              </a:buClr>
              <a:buSzPts val="5400"/>
              <a:buNone/>
              <a:defRPr b="0" sz="5400">
                <a:solidFill>
                  <a:schemeClr val="dk2"/>
                </a:solidFill>
              </a:defRPr>
            </a:lvl2pPr>
            <a:lvl3pPr lvl="2">
              <a:spcBef>
                <a:spcPts val="0"/>
              </a:spcBef>
              <a:spcAft>
                <a:spcPts val="0"/>
              </a:spcAft>
              <a:buClr>
                <a:schemeClr val="dk2"/>
              </a:buClr>
              <a:buSzPts val="5400"/>
              <a:buNone/>
              <a:defRPr b="0" sz="5400">
                <a:solidFill>
                  <a:schemeClr val="dk2"/>
                </a:solidFill>
              </a:defRPr>
            </a:lvl3pPr>
            <a:lvl4pPr lvl="3">
              <a:spcBef>
                <a:spcPts val="0"/>
              </a:spcBef>
              <a:spcAft>
                <a:spcPts val="0"/>
              </a:spcAft>
              <a:buClr>
                <a:schemeClr val="dk2"/>
              </a:buClr>
              <a:buSzPts val="5400"/>
              <a:buNone/>
              <a:defRPr b="0" sz="5400">
                <a:solidFill>
                  <a:schemeClr val="dk2"/>
                </a:solidFill>
              </a:defRPr>
            </a:lvl4pPr>
            <a:lvl5pPr lvl="4">
              <a:spcBef>
                <a:spcPts val="0"/>
              </a:spcBef>
              <a:spcAft>
                <a:spcPts val="0"/>
              </a:spcAft>
              <a:buClr>
                <a:schemeClr val="dk2"/>
              </a:buClr>
              <a:buSzPts val="5400"/>
              <a:buNone/>
              <a:defRPr b="0" sz="5400">
                <a:solidFill>
                  <a:schemeClr val="dk2"/>
                </a:solidFill>
              </a:defRPr>
            </a:lvl5pPr>
            <a:lvl6pPr lvl="5">
              <a:spcBef>
                <a:spcPts val="0"/>
              </a:spcBef>
              <a:spcAft>
                <a:spcPts val="0"/>
              </a:spcAft>
              <a:buClr>
                <a:schemeClr val="dk2"/>
              </a:buClr>
              <a:buSzPts val="5400"/>
              <a:buNone/>
              <a:defRPr b="0" sz="5400">
                <a:solidFill>
                  <a:schemeClr val="dk2"/>
                </a:solidFill>
              </a:defRPr>
            </a:lvl6pPr>
            <a:lvl7pPr lvl="6">
              <a:spcBef>
                <a:spcPts val="0"/>
              </a:spcBef>
              <a:spcAft>
                <a:spcPts val="0"/>
              </a:spcAft>
              <a:buClr>
                <a:schemeClr val="dk2"/>
              </a:buClr>
              <a:buSzPts val="5400"/>
              <a:buNone/>
              <a:defRPr b="0" sz="5400">
                <a:solidFill>
                  <a:schemeClr val="dk2"/>
                </a:solidFill>
              </a:defRPr>
            </a:lvl7pPr>
            <a:lvl8pPr lvl="7">
              <a:spcBef>
                <a:spcPts val="0"/>
              </a:spcBef>
              <a:spcAft>
                <a:spcPts val="0"/>
              </a:spcAft>
              <a:buClr>
                <a:schemeClr val="dk2"/>
              </a:buClr>
              <a:buSzPts val="5400"/>
              <a:buNone/>
              <a:defRPr b="0" sz="5400">
                <a:solidFill>
                  <a:schemeClr val="dk2"/>
                </a:solidFill>
              </a:defRPr>
            </a:lvl8pPr>
            <a:lvl9pPr lvl="8">
              <a:spcBef>
                <a:spcPts val="0"/>
              </a:spcBef>
              <a:spcAft>
                <a:spcPts val="0"/>
              </a:spcAft>
              <a:buClr>
                <a:schemeClr val="dk2"/>
              </a:buClr>
              <a:buSzPts val="5400"/>
              <a:buNone/>
              <a:defRPr b="0" sz="5400">
                <a:solidFill>
                  <a:schemeClr val="dk2"/>
                </a:solidFill>
              </a:defRPr>
            </a:lvl9pPr>
          </a:lstStyle>
          <a:p/>
        </p:txBody>
      </p:sp>
      <p:sp>
        <p:nvSpPr>
          <p:cNvPr id="44" name="Google Shape;4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45" name="Shape 45"/>
        <p:cNvGrpSpPr/>
        <p:nvPr/>
      </p:nvGrpSpPr>
      <p:grpSpPr>
        <a:xfrm>
          <a:off x="0" y="0"/>
          <a:ext cx="0" cy="0"/>
          <a:chOff x="0" y="0"/>
          <a:chExt cx="0" cy="0"/>
        </a:xfrm>
      </p:grpSpPr>
      <p:sp>
        <p:nvSpPr>
          <p:cNvPr id="46" name="Google Shape;46;p9"/>
          <p:cNvSpPr/>
          <p:nvPr/>
        </p:nvSpPr>
        <p:spPr>
          <a:xfrm>
            <a:off x="4572000" y="0"/>
            <a:ext cx="4572000" cy="51435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47" name="Google Shape;47;p9"/>
          <p:cNvCxnSpPr/>
          <p:nvPr/>
        </p:nvCxnSpPr>
        <p:spPr>
          <a:xfrm>
            <a:off x="5029675" y="4495500"/>
            <a:ext cx="468300" cy="0"/>
          </a:xfrm>
          <a:prstGeom prst="straightConnector1">
            <a:avLst/>
          </a:prstGeom>
          <a:noFill/>
          <a:ln cap="flat" cmpd="sng" w="19050">
            <a:solidFill>
              <a:schemeClr val="lt1"/>
            </a:solidFill>
            <a:prstDash val="solid"/>
            <a:round/>
            <a:headEnd len="sm" w="sm" type="none"/>
            <a:tailEnd len="sm" w="sm" type="none"/>
          </a:ln>
        </p:spPr>
      </p:cxnSp>
      <p:sp>
        <p:nvSpPr>
          <p:cNvPr id="48" name="Google Shape;48;p9"/>
          <p:cNvSpPr txBox="1"/>
          <p:nvPr>
            <p:ph type="title"/>
          </p:nvPr>
        </p:nvSpPr>
        <p:spPr>
          <a:xfrm>
            <a:off x="265500" y="1039675"/>
            <a:ext cx="4045200" cy="16758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49" name="Google Shape;49;p9"/>
          <p:cNvSpPr txBox="1"/>
          <p:nvPr>
            <p:ph idx="1" type="subTitle"/>
          </p:nvPr>
        </p:nvSpPr>
        <p:spPr>
          <a:xfrm>
            <a:off x="265500" y="27268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50" name="Google Shape;50;p9"/>
          <p:cNvSpPr txBox="1"/>
          <p:nvPr>
            <p:ph idx="2" type="body"/>
          </p:nvPr>
        </p:nvSpPr>
        <p:spPr>
          <a:xfrm>
            <a:off x="4939500" y="724200"/>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0"/>
              </a:spcBef>
              <a:spcAft>
                <a:spcPts val="0"/>
              </a:spcAft>
              <a:buClr>
                <a:schemeClr val="lt1"/>
              </a:buClr>
              <a:buSzPts val="1400"/>
              <a:buChar char="○"/>
              <a:defRPr>
                <a:solidFill>
                  <a:schemeClr val="lt1"/>
                </a:solidFill>
              </a:defRPr>
            </a:lvl2pPr>
            <a:lvl3pPr indent="-317500" lvl="2" marL="1371600">
              <a:spcBef>
                <a:spcPts val="0"/>
              </a:spcBef>
              <a:spcAft>
                <a:spcPts val="0"/>
              </a:spcAft>
              <a:buClr>
                <a:schemeClr val="lt1"/>
              </a:buClr>
              <a:buSzPts val="1400"/>
              <a:buChar char="■"/>
              <a:defRPr>
                <a:solidFill>
                  <a:schemeClr val="lt1"/>
                </a:solidFill>
              </a:defRPr>
            </a:lvl3pPr>
            <a:lvl4pPr indent="-317500" lvl="3" marL="1828800">
              <a:spcBef>
                <a:spcPts val="0"/>
              </a:spcBef>
              <a:spcAft>
                <a:spcPts val="0"/>
              </a:spcAft>
              <a:buClr>
                <a:schemeClr val="lt1"/>
              </a:buClr>
              <a:buSzPts val="1400"/>
              <a:buChar char="●"/>
              <a:defRPr>
                <a:solidFill>
                  <a:schemeClr val="lt1"/>
                </a:solidFill>
              </a:defRPr>
            </a:lvl4pPr>
            <a:lvl5pPr indent="-317500" lvl="4" marL="2286000">
              <a:spcBef>
                <a:spcPts val="0"/>
              </a:spcBef>
              <a:spcAft>
                <a:spcPts val="0"/>
              </a:spcAft>
              <a:buClr>
                <a:schemeClr val="lt1"/>
              </a:buClr>
              <a:buSzPts val="1400"/>
              <a:buChar char="○"/>
              <a:defRPr>
                <a:solidFill>
                  <a:schemeClr val="lt1"/>
                </a:solidFill>
              </a:defRPr>
            </a:lvl5pPr>
            <a:lvl6pPr indent="-317500" lvl="5" marL="2743200">
              <a:spcBef>
                <a:spcPts val="0"/>
              </a:spcBef>
              <a:spcAft>
                <a:spcPts val="0"/>
              </a:spcAft>
              <a:buClr>
                <a:schemeClr val="lt1"/>
              </a:buClr>
              <a:buSzPts val="1400"/>
              <a:buChar char="■"/>
              <a:defRPr>
                <a:solidFill>
                  <a:schemeClr val="lt1"/>
                </a:solidFill>
              </a:defRPr>
            </a:lvl6pPr>
            <a:lvl7pPr indent="-317500" lvl="6" marL="3200400">
              <a:spcBef>
                <a:spcPts val="0"/>
              </a:spcBef>
              <a:spcAft>
                <a:spcPts val="0"/>
              </a:spcAft>
              <a:buClr>
                <a:schemeClr val="lt1"/>
              </a:buClr>
              <a:buSzPts val="1400"/>
              <a:buChar char="●"/>
              <a:defRPr>
                <a:solidFill>
                  <a:schemeClr val="lt1"/>
                </a:solidFill>
              </a:defRPr>
            </a:lvl7pPr>
            <a:lvl8pPr indent="-317500" lvl="7" marL="3657600">
              <a:spcBef>
                <a:spcPts val="0"/>
              </a:spcBef>
              <a:spcAft>
                <a:spcPts val="0"/>
              </a:spcAft>
              <a:buClr>
                <a:schemeClr val="lt1"/>
              </a:buClr>
              <a:buSzPts val="1400"/>
              <a:buChar char="○"/>
              <a:defRPr>
                <a:solidFill>
                  <a:schemeClr val="lt1"/>
                </a:solidFill>
              </a:defRPr>
            </a:lvl8pPr>
            <a:lvl9pPr indent="-317500" lvl="8" marL="4114800">
              <a:spcBef>
                <a:spcPts val="0"/>
              </a:spcBef>
              <a:spcAft>
                <a:spcPts val="0"/>
              </a:spcAft>
              <a:buClr>
                <a:schemeClr val="lt1"/>
              </a:buClr>
              <a:buSzPts val="1400"/>
              <a:buChar char="■"/>
              <a:defRPr>
                <a:solidFill>
                  <a:schemeClr val="lt1"/>
                </a:solidFill>
              </a:defRPr>
            </a:lvl9pPr>
          </a:lstStyle>
          <a:p/>
        </p:txBody>
      </p:sp>
      <p:sp>
        <p:nvSpPr>
          <p:cNvPr id="51" name="Google Shape;51;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52" name="Shape 52"/>
        <p:cNvGrpSpPr/>
        <p:nvPr/>
      </p:nvGrpSpPr>
      <p:grpSpPr>
        <a:xfrm>
          <a:off x="0" y="0"/>
          <a:ext cx="0" cy="0"/>
          <a:chOff x="0" y="0"/>
          <a:chExt cx="0" cy="0"/>
        </a:xfrm>
      </p:grpSpPr>
      <p:sp>
        <p:nvSpPr>
          <p:cNvPr id="53" name="Google Shape;53;p10"/>
          <p:cNvSpPr txBox="1"/>
          <p:nvPr>
            <p:ph idx="1" type="body"/>
          </p:nvPr>
        </p:nvSpPr>
        <p:spPr>
          <a:xfrm>
            <a:off x="311700" y="4230725"/>
            <a:ext cx="5998800" cy="5988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2400"/>
              <a:buFont typeface="PT Sans Narrow"/>
              <a:buNone/>
              <a:defRPr sz="2400">
                <a:latin typeface="PT Sans Narrow"/>
                <a:ea typeface="PT Sans Narrow"/>
                <a:cs typeface="PT Sans Narrow"/>
                <a:sym typeface="PT Sans Narrow"/>
              </a:defRPr>
            </a:lvl1pPr>
          </a:lstStyle>
          <a:p/>
        </p:txBody>
      </p:sp>
      <p:sp>
        <p:nvSpPr>
          <p:cNvPr id="54" name="Google Shape;54;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tropic">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7074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1pPr>
            <a:lvl2pPr lvl="1">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2pPr>
            <a:lvl3pPr lvl="2">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3pPr>
            <a:lvl4pPr lvl="3">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4pPr>
            <a:lvl5pPr lvl="4">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5pPr>
            <a:lvl6pPr lvl="5">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6pPr>
            <a:lvl7pPr lvl="6">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7pPr>
            <a:lvl8pPr lvl="7">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8pPr>
            <a:lvl9pPr lvl="8">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9pPr>
          </a:lstStyle>
          <a:p/>
        </p:txBody>
      </p:sp>
      <p:sp>
        <p:nvSpPr>
          <p:cNvPr id="7" name="Google Shape;7;p1"/>
          <p:cNvSpPr txBox="1"/>
          <p:nvPr>
            <p:ph idx="1" type="body"/>
          </p:nvPr>
        </p:nvSpPr>
        <p:spPr>
          <a:xfrm>
            <a:off x="311700" y="1266325"/>
            <a:ext cx="8520600" cy="33027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Font typeface="Open Sans"/>
              <a:buChar char="●"/>
              <a:defRPr sz="1800">
                <a:solidFill>
                  <a:schemeClr val="dk2"/>
                </a:solidFill>
                <a:latin typeface="Open Sans"/>
                <a:ea typeface="Open Sans"/>
                <a:cs typeface="Open Sans"/>
                <a:sym typeface="Open Sans"/>
              </a:defRPr>
            </a:lvl1pPr>
            <a:lvl2pPr indent="-317500" lvl="1" marL="914400">
              <a:lnSpc>
                <a:spcPct val="115000"/>
              </a:lnSpc>
              <a:spcBef>
                <a:spcPts val="0"/>
              </a:spcBef>
              <a:spcAft>
                <a:spcPts val="0"/>
              </a:spcAft>
              <a:buClr>
                <a:schemeClr val="dk2"/>
              </a:buClr>
              <a:buSzPts val="1400"/>
              <a:buFont typeface="Open Sans"/>
              <a:buChar char="○"/>
              <a:defRPr>
                <a:solidFill>
                  <a:schemeClr val="dk2"/>
                </a:solidFill>
                <a:latin typeface="Open Sans"/>
                <a:ea typeface="Open Sans"/>
                <a:cs typeface="Open Sans"/>
                <a:sym typeface="Open Sans"/>
              </a:defRPr>
            </a:lvl2pPr>
            <a:lvl3pPr indent="-317500" lvl="2" marL="1371600">
              <a:lnSpc>
                <a:spcPct val="115000"/>
              </a:lnSpc>
              <a:spcBef>
                <a:spcPts val="0"/>
              </a:spcBef>
              <a:spcAft>
                <a:spcPts val="0"/>
              </a:spcAft>
              <a:buClr>
                <a:schemeClr val="dk2"/>
              </a:buClr>
              <a:buSzPts val="1400"/>
              <a:buFont typeface="Open Sans"/>
              <a:buChar char="■"/>
              <a:defRPr>
                <a:solidFill>
                  <a:schemeClr val="dk2"/>
                </a:solidFill>
                <a:latin typeface="Open Sans"/>
                <a:ea typeface="Open Sans"/>
                <a:cs typeface="Open Sans"/>
                <a:sym typeface="Open Sans"/>
              </a:defRPr>
            </a:lvl3pPr>
            <a:lvl4pPr indent="-317500" lvl="3" marL="1828800">
              <a:lnSpc>
                <a:spcPct val="115000"/>
              </a:lnSpc>
              <a:spcBef>
                <a:spcPts val="0"/>
              </a:spcBef>
              <a:spcAft>
                <a:spcPts val="0"/>
              </a:spcAft>
              <a:buClr>
                <a:schemeClr val="dk2"/>
              </a:buClr>
              <a:buSzPts val="1400"/>
              <a:buFont typeface="Open Sans"/>
              <a:buChar char="●"/>
              <a:defRPr>
                <a:solidFill>
                  <a:schemeClr val="dk2"/>
                </a:solidFill>
                <a:latin typeface="Open Sans"/>
                <a:ea typeface="Open Sans"/>
                <a:cs typeface="Open Sans"/>
                <a:sym typeface="Open Sans"/>
              </a:defRPr>
            </a:lvl4pPr>
            <a:lvl5pPr indent="-317500" lvl="4" marL="2286000">
              <a:lnSpc>
                <a:spcPct val="115000"/>
              </a:lnSpc>
              <a:spcBef>
                <a:spcPts val="0"/>
              </a:spcBef>
              <a:spcAft>
                <a:spcPts val="0"/>
              </a:spcAft>
              <a:buClr>
                <a:schemeClr val="dk2"/>
              </a:buClr>
              <a:buSzPts val="1400"/>
              <a:buFont typeface="Open Sans"/>
              <a:buChar char="○"/>
              <a:defRPr>
                <a:solidFill>
                  <a:schemeClr val="dk2"/>
                </a:solidFill>
                <a:latin typeface="Open Sans"/>
                <a:ea typeface="Open Sans"/>
                <a:cs typeface="Open Sans"/>
                <a:sym typeface="Open Sans"/>
              </a:defRPr>
            </a:lvl5pPr>
            <a:lvl6pPr indent="-317500" lvl="5" marL="2743200">
              <a:lnSpc>
                <a:spcPct val="115000"/>
              </a:lnSpc>
              <a:spcBef>
                <a:spcPts val="0"/>
              </a:spcBef>
              <a:spcAft>
                <a:spcPts val="0"/>
              </a:spcAft>
              <a:buClr>
                <a:schemeClr val="dk2"/>
              </a:buClr>
              <a:buSzPts val="1400"/>
              <a:buFont typeface="Open Sans"/>
              <a:buChar char="■"/>
              <a:defRPr>
                <a:solidFill>
                  <a:schemeClr val="dk2"/>
                </a:solidFill>
                <a:latin typeface="Open Sans"/>
                <a:ea typeface="Open Sans"/>
                <a:cs typeface="Open Sans"/>
                <a:sym typeface="Open Sans"/>
              </a:defRPr>
            </a:lvl6pPr>
            <a:lvl7pPr indent="-317500" lvl="6" marL="3200400">
              <a:lnSpc>
                <a:spcPct val="115000"/>
              </a:lnSpc>
              <a:spcBef>
                <a:spcPts val="0"/>
              </a:spcBef>
              <a:spcAft>
                <a:spcPts val="0"/>
              </a:spcAft>
              <a:buClr>
                <a:schemeClr val="dk2"/>
              </a:buClr>
              <a:buSzPts val="1400"/>
              <a:buFont typeface="Open Sans"/>
              <a:buChar char="●"/>
              <a:defRPr>
                <a:solidFill>
                  <a:schemeClr val="dk2"/>
                </a:solidFill>
                <a:latin typeface="Open Sans"/>
                <a:ea typeface="Open Sans"/>
                <a:cs typeface="Open Sans"/>
                <a:sym typeface="Open Sans"/>
              </a:defRPr>
            </a:lvl7pPr>
            <a:lvl8pPr indent="-317500" lvl="7" marL="3657600">
              <a:lnSpc>
                <a:spcPct val="115000"/>
              </a:lnSpc>
              <a:spcBef>
                <a:spcPts val="0"/>
              </a:spcBef>
              <a:spcAft>
                <a:spcPts val="0"/>
              </a:spcAft>
              <a:buClr>
                <a:schemeClr val="dk2"/>
              </a:buClr>
              <a:buSzPts val="1400"/>
              <a:buFont typeface="Open Sans"/>
              <a:buChar char="○"/>
              <a:defRPr>
                <a:solidFill>
                  <a:schemeClr val="dk2"/>
                </a:solidFill>
                <a:latin typeface="Open Sans"/>
                <a:ea typeface="Open Sans"/>
                <a:cs typeface="Open Sans"/>
                <a:sym typeface="Open Sans"/>
              </a:defRPr>
            </a:lvl8pPr>
            <a:lvl9pPr indent="-317500" lvl="8" marL="4114800">
              <a:lnSpc>
                <a:spcPct val="115000"/>
              </a:lnSpc>
              <a:spcBef>
                <a:spcPts val="0"/>
              </a:spcBef>
              <a:spcAft>
                <a:spcPts val="0"/>
              </a:spcAft>
              <a:buClr>
                <a:schemeClr val="dk2"/>
              </a:buClr>
              <a:buSzPts val="1400"/>
              <a:buFont typeface="Open Sans"/>
              <a:buChar char="■"/>
              <a:defRPr>
                <a:solidFill>
                  <a:schemeClr val="dk2"/>
                </a:solidFill>
                <a:latin typeface="Open Sans"/>
                <a:ea typeface="Open Sans"/>
                <a:cs typeface="Open Sans"/>
                <a:sym typeface="Open Sans"/>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latin typeface="Open Sans"/>
                <a:ea typeface="Open Sans"/>
                <a:cs typeface="Open Sans"/>
                <a:sym typeface="Open Sans"/>
              </a:defRPr>
            </a:lvl1pPr>
            <a:lvl2pPr lvl="1" algn="r">
              <a:buNone/>
              <a:defRPr sz="1000">
                <a:solidFill>
                  <a:schemeClr val="dk2"/>
                </a:solidFill>
                <a:latin typeface="Open Sans"/>
                <a:ea typeface="Open Sans"/>
                <a:cs typeface="Open Sans"/>
                <a:sym typeface="Open Sans"/>
              </a:defRPr>
            </a:lvl2pPr>
            <a:lvl3pPr lvl="2" algn="r">
              <a:buNone/>
              <a:defRPr sz="1000">
                <a:solidFill>
                  <a:schemeClr val="dk2"/>
                </a:solidFill>
                <a:latin typeface="Open Sans"/>
                <a:ea typeface="Open Sans"/>
                <a:cs typeface="Open Sans"/>
                <a:sym typeface="Open Sans"/>
              </a:defRPr>
            </a:lvl3pPr>
            <a:lvl4pPr lvl="3" algn="r">
              <a:buNone/>
              <a:defRPr sz="1000">
                <a:solidFill>
                  <a:schemeClr val="dk2"/>
                </a:solidFill>
                <a:latin typeface="Open Sans"/>
                <a:ea typeface="Open Sans"/>
                <a:cs typeface="Open Sans"/>
                <a:sym typeface="Open Sans"/>
              </a:defRPr>
            </a:lvl4pPr>
            <a:lvl5pPr lvl="4" algn="r">
              <a:buNone/>
              <a:defRPr sz="1000">
                <a:solidFill>
                  <a:schemeClr val="dk2"/>
                </a:solidFill>
                <a:latin typeface="Open Sans"/>
                <a:ea typeface="Open Sans"/>
                <a:cs typeface="Open Sans"/>
                <a:sym typeface="Open Sans"/>
              </a:defRPr>
            </a:lvl5pPr>
            <a:lvl6pPr lvl="5" algn="r">
              <a:buNone/>
              <a:defRPr sz="1000">
                <a:solidFill>
                  <a:schemeClr val="dk2"/>
                </a:solidFill>
                <a:latin typeface="Open Sans"/>
                <a:ea typeface="Open Sans"/>
                <a:cs typeface="Open Sans"/>
                <a:sym typeface="Open Sans"/>
              </a:defRPr>
            </a:lvl6pPr>
            <a:lvl7pPr lvl="6" algn="r">
              <a:buNone/>
              <a:defRPr sz="1000">
                <a:solidFill>
                  <a:schemeClr val="dk2"/>
                </a:solidFill>
                <a:latin typeface="Open Sans"/>
                <a:ea typeface="Open Sans"/>
                <a:cs typeface="Open Sans"/>
                <a:sym typeface="Open Sans"/>
              </a:defRPr>
            </a:lvl7pPr>
            <a:lvl8pPr lvl="7" algn="r">
              <a:buNone/>
              <a:defRPr sz="1000">
                <a:solidFill>
                  <a:schemeClr val="dk2"/>
                </a:solidFill>
                <a:latin typeface="Open Sans"/>
                <a:ea typeface="Open Sans"/>
                <a:cs typeface="Open Sans"/>
                <a:sym typeface="Open Sans"/>
              </a:defRPr>
            </a:lvl8pPr>
            <a:lvl9pPr lvl="8" algn="r">
              <a:buNone/>
              <a:defRPr sz="1000">
                <a:solidFill>
                  <a:schemeClr val="dk2"/>
                </a:solidFill>
                <a:latin typeface="Open Sans"/>
                <a:ea typeface="Open Sans"/>
                <a:cs typeface="Open Sans"/>
                <a:sym typeface="Open Sans"/>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5" name="Shape 65"/>
        <p:cNvGrpSpPr/>
        <p:nvPr/>
      </p:nvGrpSpPr>
      <p:grpSpPr>
        <a:xfrm>
          <a:off x="0" y="0"/>
          <a:ext cx="0" cy="0"/>
          <a:chOff x="0" y="0"/>
          <a:chExt cx="0" cy="0"/>
        </a:xfrm>
      </p:grpSpPr>
      <p:sp>
        <p:nvSpPr>
          <p:cNvPr id="66" name="Google Shape;66;p13"/>
          <p:cNvSpPr txBox="1"/>
          <p:nvPr>
            <p:ph type="ctrTitle"/>
          </p:nvPr>
        </p:nvSpPr>
        <p:spPr>
          <a:xfrm>
            <a:off x="1004150" y="1751764"/>
            <a:ext cx="7136700" cy="10224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en"/>
              <a:t>Primary Care Grand Rounds</a:t>
            </a:r>
            <a:endParaRPr/>
          </a:p>
        </p:txBody>
      </p:sp>
      <p:sp>
        <p:nvSpPr>
          <p:cNvPr id="67" name="Google Shape;67;p13"/>
          <p:cNvSpPr txBox="1"/>
          <p:nvPr>
            <p:ph idx="1" type="subTitle"/>
          </p:nvPr>
        </p:nvSpPr>
        <p:spPr>
          <a:xfrm>
            <a:off x="2137225" y="2850039"/>
            <a:ext cx="4870500" cy="792600"/>
          </a:xfrm>
          <a:prstGeom prst="rect">
            <a:avLst/>
          </a:prstGeom>
        </p:spPr>
        <p:txBody>
          <a:bodyPr anchorCtr="0" anchor="t" bIns="91425" lIns="91425" spcFirstLastPara="1" rIns="91425" wrap="square" tIns="91425">
            <a:normAutofit lnSpcReduction="20000"/>
          </a:bodyPr>
          <a:lstStyle/>
          <a:p>
            <a:pPr indent="0" lvl="0" marL="0" rtl="0" algn="ctr">
              <a:spcBef>
                <a:spcPts val="0"/>
              </a:spcBef>
              <a:spcAft>
                <a:spcPts val="0"/>
              </a:spcAft>
              <a:buNone/>
            </a:pPr>
            <a:r>
              <a:rPr lang="en"/>
              <a:t>Sexual Assault and Forensic Services in the South Island</a:t>
            </a:r>
            <a:endParaRPr/>
          </a:p>
        </p:txBody>
      </p:sp>
      <p:sp>
        <p:nvSpPr>
          <p:cNvPr id="68" name="Google Shape;68;p13"/>
          <p:cNvSpPr txBox="1"/>
          <p:nvPr/>
        </p:nvSpPr>
        <p:spPr>
          <a:xfrm>
            <a:off x="1004150" y="4253825"/>
            <a:ext cx="3356700" cy="792600"/>
          </a:xfrm>
          <a:prstGeom prst="rect">
            <a:avLst/>
          </a:prstGeom>
          <a:noFill/>
          <a:ln>
            <a:noFill/>
          </a:ln>
        </p:spPr>
        <p:txBody>
          <a:bodyPr anchorCtr="0" anchor="t" bIns="91425" lIns="91425" spcFirstLastPara="1" rIns="91425" wrap="square" tIns="91425">
            <a:normAutofit fontScale="85000" lnSpcReduction="20000"/>
          </a:bodyPr>
          <a:lstStyle/>
          <a:p>
            <a:pPr indent="0" lvl="0" marL="0" rtl="0" algn="ctr">
              <a:spcBef>
                <a:spcPts val="0"/>
              </a:spcBef>
              <a:spcAft>
                <a:spcPts val="0"/>
              </a:spcAft>
              <a:buNone/>
            </a:pPr>
            <a:r>
              <a:rPr lang="en" sz="1800">
                <a:solidFill>
                  <a:schemeClr val="dk2"/>
                </a:solidFill>
                <a:latin typeface="Open Sans"/>
                <a:ea typeface="Open Sans"/>
                <a:cs typeface="Open Sans"/>
                <a:sym typeface="Open Sans"/>
              </a:rPr>
              <a:t>Jan Calnan, BSN, RN</a:t>
            </a:r>
            <a:endParaRPr sz="1800">
              <a:solidFill>
                <a:schemeClr val="dk2"/>
              </a:solidFill>
              <a:latin typeface="Open Sans"/>
              <a:ea typeface="Open Sans"/>
              <a:cs typeface="Open Sans"/>
              <a:sym typeface="Open Sans"/>
            </a:endParaRPr>
          </a:p>
          <a:p>
            <a:pPr indent="0" lvl="0" marL="0" rtl="0" algn="ctr">
              <a:spcBef>
                <a:spcPts val="0"/>
              </a:spcBef>
              <a:spcAft>
                <a:spcPts val="0"/>
              </a:spcAft>
              <a:buNone/>
            </a:pPr>
            <a:r>
              <a:rPr lang="en" sz="1800">
                <a:solidFill>
                  <a:schemeClr val="dk2"/>
                </a:solidFill>
                <a:latin typeface="Open Sans"/>
                <a:ea typeface="Open Sans"/>
                <a:cs typeface="Open Sans"/>
                <a:sym typeface="Open Sans"/>
              </a:rPr>
              <a:t>Coordinator of the South Island Forensic Nurse Examiner Program</a:t>
            </a:r>
            <a:endParaRPr sz="1800">
              <a:solidFill>
                <a:schemeClr val="dk2"/>
              </a:solidFill>
              <a:latin typeface="Open Sans"/>
              <a:ea typeface="Open Sans"/>
              <a:cs typeface="Open Sans"/>
              <a:sym typeface="Open Sans"/>
            </a:endParaRPr>
          </a:p>
        </p:txBody>
      </p:sp>
      <p:sp>
        <p:nvSpPr>
          <p:cNvPr id="69" name="Google Shape;69;p13"/>
          <p:cNvSpPr txBox="1"/>
          <p:nvPr/>
        </p:nvSpPr>
        <p:spPr>
          <a:xfrm>
            <a:off x="4784150" y="4253825"/>
            <a:ext cx="3356700" cy="8772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sz="1500">
                <a:solidFill>
                  <a:schemeClr val="dk2"/>
                </a:solidFill>
                <a:latin typeface="Open Sans"/>
                <a:ea typeface="Open Sans"/>
                <a:cs typeface="Open Sans"/>
                <a:sym typeface="Open Sans"/>
              </a:rPr>
              <a:t>Christina Malo, BScN, RN(C) Communicable Disease Program, Emergency &amp; FNE</a:t>
            </a:r>
            <a:endParaRPr sz="1500">
              <a:solidFill>
                <a:schemeClr val="dk2"/>
              </a:solidFill>
              <a:latin typeface="Open Sans"/>
              <a:ea typeface="Open Sans"/>
              <a:cs typeface="Open Sans"/>
              <a:sym typeface="Open Sans"/>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3" name="Shape 123"/>
        <p:cNvGrpSpPr/>
        <p:nvPr/>
      </p:nvGrpSpPr>
      <p:grpSpPr>
        <a:xfrm>
          <a:off x="0" y="0"/>
          <a:ext cx="0" cy="0"/>
          <a:chOff x="0" y="0"/>
          <a:chExt cx="0" cy="0"/>
        </a:xfrm>
      </p:grpSpPr>
      <p:sp>
        <p:nvSpPr>
          <p:cNvPr id="124" name="Google Shape;124;p22"/>
          <p:cNvSpPr txBox="1"/>
          <p:nvPr>
            <p:ph type="title"/>
          </p:nvPr>
        </p:nvSpPr>
        <p:spPr>
          <a:xfrm>
            <a:off x="311700" y="445025"/>
            <a:ext cx="8520600" cy="7074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Our exam and evidence collection</a:t>
            </a:r>
            <a:endParaRPr/>
          </a:p>
        </p:txBody>
      </p:sp>
      <p:sp>
        <p:nvSpPr>
          <p:cNvPr id="125" name="Google Shape;125;p22"/>
          <p:cNvSpPr txBox="1"/>
          <p:nvPr>
            <p:ph idx="1" type="body"/>
          </p:nvPr>
        </p:nvSpPr>
        <p:spPr>
          <a:xfrm>
            <a:off x="311700" y="1266325"/>
            <a:ext cx="8520600" cy="3302700"/>
          </a:xfrm>
          <a:prstGeom prst="rect">
            <a:avLst/>
          </a:prstGeom>
        </p:spPr>
        <p:txBody>
          <a:bodyPr anchorCtr="0" anchor="t" bIns="91425" lIns="91425" spcFirstLastPara="1" rIns="91425" wrap="square" tIns="91425">
            <a:normAutofit/>
          </a:bodyPr>
          <a:lstStyle/>
          <a:p>
            <a:pPr indent="-387350" lvl="0" marL="457200" rtl="0" algn="l">
              <a:spcBef>
                <a:spcPts val="0"/>
              </a:spcBef>
              <a:spcAft>
                <a:spcPts val="0"/>
              </a:spcAft>
              <a:buSzPts val="2500"/>
              <a:buChar char="★"/>
            </a:pPr>
            <a:r>
              <a:rPr lang="en" sz="2500"/>
              <a:t>When we assess, we will not be able to definitively say what happened</a:t>
            </a:r>
            <a:endParaRPr sz="2500"/>
          </a:p>
          <a:p>
            <a:pPr indent="-387350" lvl="0" marL="457200" rtl="0" algn="l">
              <a:spcBef>
                <a:spcPts val="0"/>
              </a:spcBef>
              <a:spcAft>
                <a:spcPts val="0"/>
              </a:spcAft>
              <a:buSzPts val="2500"/>
              <a:buChar char="★"/>
            </a:pPr>
            <a:r>
              <a:rPr lang="en" sz="2500"/>
              <a:t>The swabs are collected for potential future processing if they do go to the forensic lab if Crown deems it applicable to be run for the case</a:t>
            </a:r>
            <a:endParaRPr sz="250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9" name="Shape 129"/>
        <p:cNvGrpSpPr/>
        <p:nvPr/>
      </p:nvGrpSpPr>
      <p:grpSpPr>
        <a:xfrm>
          <a:off x="0" y="0"/>
          <a:ext cx="0" cy="0"/>
          <a:chOff x="0" y="0"/>
          <a:chExt cx="0" cy="0"/>
        </a:xfrm>
      </p:grpSpPr>
      <p:sp>
        <p:nvSpPr>
          <p:cNvPr id="130" name="Google Shape;130;p23"/>
          <p:cNvSpPr txBox="1"/>
          <p:nvPr>
            <p:ph type="title"/>
          </p:nvPr>
        </p:nvSpPr>
        <p:spPr>
          <a:xfrm>
            <a:off x="311700" y="445025"/>
            <a:ext cx="8520600" cy="7074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Case Scenarios</a:t>
            </a:r>
            <a:endParaRPr/>
          </a:p>
        </p:txBody>
      </p:sp>
      <p:sp>
        <p:nvSpPr>
          <p:cNvPr id="131" name="Google Shape;131;p23"/>
          <p:cNvSpPr/>
          <p:nvPr/>
        </p:nvSpPr>
        <p:spPr>
          <a:xfrm>
            <a:off x="1080550" y="1107025"/>
            <a:ext cx="1575288" cy="1119312"/>
          </a:xfrm>
          <a:prstGeom prst="cloud">
            <a:avLst/>
          </a:prstGeom>
          <a:solidFill>
            <a:schemeClr val="lt1"/>
          </a:solidFill>
          <a:ln cap="flat" cmpd="sng" w="9525">
            <a:solidFill>
              <a:schemeClr val="accent3"/>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Open Sans"/>
              <a:ea typeface="Open Sans"/>
              <a:cs typeface="Open Sans"/>
              <a:sym typeface="Open Sans"/>
            </a:endParaRPr>
          </a:p>
        </p:txBody>
      </p:sp>
      <p:sp>
        <p:nvSpPr>
          <p:cNvPr id="132" name="Google Shape;132;p23"/>
          <p:cNvSpPr txBox="1"/>
          <p:nvPr/>
        </p:nvSpPr>
        <p:spPr>
          <a:xfrm>
            <a:off x="1328650" y="1266175"/>
            <a:ext cx="1079100" cy="801000"/>
          </a:xfrm>
          <a:prstGeom prst="rect">
            <a:avLst/>
          </a:prstGeom>
          <a:noFill/>
          <a:ln>
            <a:noFill/>
          </a:ln>
        </p:spPr>
        <p:txBody>
          <a:bodyPr anchorCtr="0" anchor="t" bIns="91425" lIns="91425" spcFirstLastPara="1" rIns="91425" wrap="square" tIns="91425">
            <a:spAutoFit/>
          </a:bodyPr>
          <a:lstStyle/>
          <a:p>
            <a:pPr indent="0" lvl="0" marL="0" rtl="0" algn="ctr">
              <a:lnSpc>
                <a:spcPct val="115000"/>
              </a:lnSpc>
              <a:spcBef>
                <a:spcPts val="0"/>
              </a:spcBef>
              <a:spcAft>
                <a:spcPts val="1200"/>
              </a:spcAft>
              <a:buNone/>
            </a:pPr>
            <a:r>
              <a:rPr lang="en" sz="900">
                <a:solidFill>
                  <a:schemeClr val="dk2"/>
                </a:solidFill>
                <a:latin typeface="Open Sans"/>
                <a:ea typeface="Open Sans"/>
                <a:cs typeface="Open Sans"/>
                <a:sym typeface="Open Sans"/>
              </a:rPr>
              <a:t>30 y/o F presents to DUPCC, 10 days post assault</a:t>
            </a:r>
            <a:endParaRPr sz="1300">
              <a:solidFill>
                <a:schemeClr val="dk2"/>
              </a:solidFill>
              <a:latin typeface="Open Sans"/>
              <a:ea typeface="Open Sans"/>
              <a:cs typeface="Open Sans"/>
              <a:sym typeface="Open Sans"/>
            </a:endParaRPr>
          </a:p>
        </p:txBody>
      </p:sp>
      <p:sp>
        <p:nvSpPr>
          <p:cNvPr id="133" name="Google Shape;133;p23"/>
          <p:cNvSpPr/>
          <p:nvPr/>
        </p:nvSpPr>
        <p:spPr>
          <a:xfrm>
            <a:off x="5334101" y="703550"/>
            <a:ext cx="2329992" cy="1522800"/>
          </a:xfrm>
          <a:prstGeom prst="cloud">
            <a:avLst/>
          </a:prstGeom>
          <a:solidFill>
            <a:schemeClr val="lt1"/>
          </a:solidFill>
          <a:ln cap="flat" cmpd="sng" w="9525">
            <a:solidFill>
              <a:schemeClr val="accent3"/>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Open Sans"/>
              <a:ea typeface="Open Sans"/>
              <a:cs typeface="Open Sans"/>
              <a:sym typeface="Open Sans"/>
            </a:endParaRPr>
          </a:p>
        </p:txBody>
      </p:sp>
      <p:sp>
        <p:nvSpPr>
          <p:cNvPr id="134" name="Google Shape;134;p23"/>
          <p:cNvSpPr/>
          <p:nvPr/>
        </p:nvSpPr>
        <p:spPr>
          <a:xfrm>
            <a:off x="3372464" y="2655856"/>
            <a:ext cx="2513916" cy="1656936"/>
          </a:xfrm>
          <a:prstGeom prst="cloud">
            <a:avLst/>
          </a:prstGeom>
          <a:solidFill>
            <a:schemeClr val="lt1"/>
          </a:solidFill>
          <a:ln cap="flat" cmpd="sng" w="9525">
            <a:solidFill>
              <a:schemeClr val="accent3"/>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Open Sans"/>
              <a:ea typeface="Open Sans"/>
              <a:cs typeface="Open Sans"/>
              <a:sym typeface="Open Sans"/>
            </a:endParaRPr>
          </a:p>
        </p:txBody>
      </p:sp>
      <p:sp>
        <p:nvSpPr>
          <p:cNvPr id="135" name="Google Shape;135;p23"/>
          <p:cNvSpPr txBox="1"/>
          <p:nvPr/>
        </p:nvSpPr>
        <p:spPr>
          <a:xfrm>
            <a:off x="5742138" y="941600"/>
            <a:ext cx="1724100" cy="1046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800">
                <a:solidFill>
                  <a:schemeClr val="dk2"/>
                </a:solidFill>
                <a:latin typeface="Open Sans"/>
                <a:ea typeface="Open Sans"/>
                <a:cs typeface="Open Sans"/>
                <a:sym typeface="Open Sans"/>
              </a:rPr>
              <a:t>14 y/o F presents 4 days after attending a party where she was drinking and flirting with a guy. He got her another drink and the next thing she recalls is waking up to him kissing her, her clothes strewn</a:t>
            </a:r>
            <a:endParaRPr sz="800">
              <a:solidFill>
                <a:schemeClr val="dk2"/>
              </a:solidFill>
              <a:latin typeface="Open Sans"/>
              <a:ea typeface="Open Sans"/>
              <a:cs typeface="Open Sans"/>
              <a:sym typeface="Open Sans"/>
            </a:endParaRPr>
          </a:p>
        </p:txBody>
      </p:sp>
      <p:sp>
        <p:nvSpPr>
          <p:cNvPr id="136" name="Google Shape;136;p23"/>
          <p:cNvSpPr txBox="1"/>
          <p:nvPr/>
        </p:nvSpPr>
        <p:spPr>
          <a:xfrm>
            <a:off x="3568200" y="2907125"/>
            <a:ext cx="1913100" cy="11544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sz="900">
                <a:solidFill>
                  <a:schemeClr val="dk2"/>
                </a:solidFill>
                <a:latin typeface="Open Sans"/>
                <a:ea typeface="Open Sans"/>
                <a:cs typeface="Open Sans"/>
                <a:sym typeface="Open Sans"/>
              </a:rPr>
              <a:t>26 y/o M comes to clinic requesting screening. Was on date last night with a guy who he met online. Went back to his place and had sex. Had condom on at the beginning but then it was removed</a:t>
            </a:r>
            <a:endParaRPr sz="900">
              <a:solidFill>
                <a:schemeClr val="dk2"/>
              </a:solidFill>
              <a:latin typeface="Open Sans"/>
              <a:ea typeface="Open Sans"/>
              <a:cs typeface="Open Sans"/>
              <a:sym typeface="Open Sans"/>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0" name="Shape 140"/>
        <p:cNvGrpSpPr/>
        <p:nvPr/>
      </p:nvGrpSpPr>
      <p:grpSpPr>
        <a:xfrm>
          <a:off x="0" y="0"/>
          <a:ext cx="0" cy="0"/>
          <a:chOff x="0" y="0"/>
          <a:chExt cx="0" cy="0"/>
        </a:xfrm>
      </p:grpSpPr>
      <p:sp>
        <p:nvSpPr>
          <p:cNvPr id="141" name="Google Shape;141;p24"/>
          <p:cNvSpPr txBox="1"/>
          <p:nvPr>
            <p:ph type="title"/>
          </p:nvPr>
        </p:nvSpPr>
        <p:spPr>
          <a:xfrm>
            <a:off x="241625" y="835825"/>
            <a:ext cx="8571300" cy="942000"/>
          </a:xfrm>
          <a:prstGeom prst="rect">
            <a:avLst/>
          </a:prstGeom>
        </p:spPr>
        <p:txBody>
          <a:bodyPr anchorCtr="0" anchor="ctr" bIns="91425" lIns="91425" spcFirstLastPara="1" rIns="91425" wrap="square" tIns="91425">
            <a:normAutofit/>
          </a:bodyPr>
          <a:lstStyle/>
          <a:p>
            <a:pPr indent="0" lvl="0" marL="0" rtl="0" algn="ctr">
              <a:spcBef>
                <a:spcPts val="0"/>
              </a:spcBef>
              <a:spcAft>
                <a:spcPts val="0"/>
              </a:spcAft>
              <a:buNone/>
            </a:pPr>
            <a:r>
              <a:rPr lang="en"/>
              <a:t>When in doubt… CALL US</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5" name="Shape 145"/>
        <p:cNvGrpSpPr/>
        <p:nvPr/>
      </p:nvGrpSpPr>
      <p:grpSpPr>
        <a:xfrm>
          <a:off x="0" y="0"/>
          <a:ext cx="0" cy="0"/>
          <a:chOff x="0" y="0"/>
          <a:chExt cx="0" cy="0"/>
        </a:xfrm>
      </p:grpSpPr>
      <p:sp>
        <p:nvSpPr>
          <p:cNvPr id="146" name="Google Shape;146;p25"/>
          <p:cNvSpPr txBox="1"/>
          <p:nvPr>
            <p:ph type="title"/>
          </p:nvPr>
        </p:nvSpPr>
        <p:spPr>
          <a:xfrm>
            <a:off x="286350" y="68725"/>
            <a:ext cx="8571300" cy="942000"/>
          </a:xfrm>
          <a:prstGeom prst="rect">
            <a:avLst/>
          </a:prstGeom>
        </p:spPr>
        <p:txBody>
          <a:bodyPr anchorCtr="0" anchor="ctr" bIns="91425" lIns="91425" spcFirstLastPara="1" rIns="91425" wrap="square" tIns="91425">
            <a:normAutofit/>
          </a:bodyPr>
          <a:lstStyle/>
          <a:p>
            <a:pPr indent="0" lvl="0" marL="0" rtl="0" algn="ctr">
              <a:spcBef>
                <a:spcPts val="0"/>
              </a:spcBef>
              <a:spcAft>
                <a:spcPts val="0"/>
              </a:spcAft>
              <a:buNone/>
            </a:pPr>
            <a:r>
              <a:rPr lang="en"/>
              <a:t>Q &amp; A Time!</a:t>
            </a:r>
            <a:endParaRPr/>
          </a:p>
        </p:txBody>
      </p:sp>
      <p:sp>
        <p:nvSpPr>
          <p:cNvPr id="147" name="Google Shape;147;p25"/>
          <p:cNvSpPr txBox="1"/>
          <p:nvPr>
            <p:ph type="title"/>
          </p:nvPr>
        </p:nvSpPr>
        <p:spPr>
          <a:xfrm>
            <a:off x="496800" y="1458700"/>
            <a:ext cx="8150400" cy="942000"/>
          </a:xfrm>
          <a:prstGeom prst="rect">
            <a:avLst/>
          </a:prstGeom>
        </p:spPr>
        <p:txBody>
          <a:bodyPr anchorCtr="0" anchor="ctr" bIns="91425" lIns="91425" spcFirstLastPara="1" rIns="91425" wrap="square" tIns="91425">
            <a:normAutofit fontScale="90000"/>
          </a:bodyPr>
          <a:lstStyle/>
          <a:p>
            <a:pPr indent="0" lvl="0" marL="0" rtl="0" algn="ctr">
              <a:spcBef>
                <a:spcPts val="0"/>
              </a:spcBef>
              <a:spcAft>
                <a:spcPts val="0"/>
              </a:spcAft>
              <a:buNone/>
            </a:pPr>
            <a:r>
              <a:rPr lang="en"/>
              <a:t>Crisis Line 1‑888‑494‑3888 </a:t>
            </a:r>
            <a:endParaRPr/>
          </a:p>
          <a:p>
            <a:pPr indent="0" lvl="0" marL="0" rtl="0" algn="ctr">
              <a:spcBef>
                <a:spcPts val="0"/>
              </a:spcBef>
              <a:spcAft>
                <a:spcPts val="0"/>
              </a:spcAft>
              <a:buNone/>
            </a:pPr>
            <a:r>
              <a:rPr lang="en"/>
              <a:t>VSAC 250-383-3232</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3" name="Shape 73"/>
        <p:cNvGrpSpPr/>
        <p:nvPr/>
      </p:nvGrpSpPr>
      <p:grpSpPr>
        <a:xfrm>
          <a:off x="0" y="0"/>
          <a:ext cx="0" cy="0"/>
          <a:chOff x="0" y="0"/>
          <a:chExt cx="0" cy="0"/>
        </a:xfrm>
      </p:grpSpPr>
      <p:sp>
        <p:nvSpPr>
          <p:cNvPr id="74" name="Google Shape;74;p14"/>
          <p:cNvSpPr txBox="1"/>
          <p:nvPr>
            <p:ph type="title"/>
          </p:nvPr>
        </p:nvSpPr>
        <p:spPr>
          <a:xfrm>
            <a:off x="311700" y="445025"/>
            <a:ext cx="8520600" cy="7074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Disclosures and Conflicts of Interest</a:t>
            </a:r>
            <a:endParaRPr/>
          </a:p>
        </p:txBody>
      </p:sp>
      <p:sp>
        <p:nvSpPr>
          <p:cNvPr id="75" name="Google Shape;75;p14"/>
          <p:cNvSpPr txBox="1"/>
          <p:nvPr>
            <p:ph idx="1" type="body"/>
          </p:nvPr>
        </p:nvSpPr>
        <p:spPr>
          <a:xfrm>
            <a:off x="311700" y="1273325"/>
            <a:ext cx="8520600" cy="33027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Jan</a:t>
            </a:r>
            <a:endParaRPr/>
          </a:p>
          <a:p>
            <a:pPr indent="-342900" lvl="0" marL="457200" rtl="0" algn="l">
              <a:spcBef>
                <a:spcPts val="1200"/>
              </a:spcBef>
              <a:spcAft>
                <a:spcPts val="0"/>
              </a:spcAft>
              <a:buSzPts val="1800"/>
              <a:buChar char="●"/>
            </a:pPr>
            <a:r>
              <a:rPr lang="en"/>
              <a:t>Nothing to disclose </a:t>
            </a:r>
            <a:endParaRPr/>
          </a:p>
          <a:p>
            <a:pPr indent="-342900" lvl="0" marL="457200" rtl="0" algn="l">
              <a:spcBef>
                <a:spcPts val="0"/>
              </a:spcBef>
              <a:spcAft>
                <a:spcPts val="0"/>
              </a:spcAft>
              <a:buSzPts val="1800"/>
              <a:buChar char="●"/>
            </a:pPr>
            <a:r>
              <a:rPr lang="en"/>
              <a:t>No conflicts of interest</a:t>
            </a:r>
            <a:endParaRPr/>
          </a:p>
          <a:p>
            <a:pPr indent="0" lvl="0" marL="0" rtl="0" algn="l">
              <a:spcBef>
                <a:spcPts val="1200"/>
              </a:spcBef>
              <a:spcAft>
                <a:spcPts val="0"/>
              </a:spcAft>
              <a:buNone/>
            </a:pPr>
            <a:r>
              <a:rPr lang="en"/>
              <a:t>Christina</a:t>
            </a:r>
            <a:endParaRPr/>
          </a:p>
          <a:p>
            <a:pPr indent="-342900" lvl="0" marL="457200" rtl="0" algn="l">
              <a:spcBef>
                <a:spcPts val="1200"/>
              </a:spcBef>
              <a:spcAft>
                <a:spcPts val="0"/>
              </a:spcAft>
              <a:buSzPts val="1800"/>
              <a:buChar char="●"/>
            </a:pPr>
            <a:r>
              <a:rPr lang="en"/>
              <a:t>Nothing to disclose</a:t>
            </a:r>
            <a:endParaRPr/>
          </a:p>
          <a:p>
            <a:pPr indent="-342900" lvl="0" marL="457200" rtl="0" algn="l">
              <a:spcBef>
                <a:spcPts val="0"/>
              </a:spcBef>
              <a:spcAft>
                <a:spcPts val="0"/>
              </a:spcAft>
              <a:buSzPts val="1800"/>
              <a:buChar char="●"/>
            </a:pPr>
            <a:r>
              <a:rPr lang="en"/>
              <a:t>No conflicts of interest</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9" name="Shape 79"/>
        <p:cNvGrpSpPr/>
        <p:nvPr/>
      </p:nvGrpSpPr>
      <p:grpSpPr>
        <a:xfrm>
          <a:off x="0" y="0"/>
          <a:ext cx="0" cy="0"/>
          <a:chOff x="0" y="0"/>
          <a:chExt cx="0" cy="0"/>
        </a:xfrm>
      </p:grpSpPr>
      <p:sp>
        <p:nvSpPr>
          <p:cNvPr id="80" name="Google Shape;80;p15"/>
          <p:cNvSpPr txBox="1"/>
          <p:nvPr>
            <p:ph type="title"/>
          </p:nvPr>
        </p:nvSpPr>
        <p:spPr>
          <a:xfrm>
            <a:off x="311700" y="445025"/>
            <a:ext cx="8520600" cy="7074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Land Acknowledgment </a:t>
            </a:r>
            <a:endParaRPr/>
          </a:p>
        </p:txBody>
      </p:sp>
      <p:sp>
        <p:nvSpPr>
          <p:cNvPr id="81" name="Google Shape;81;p15"/>
          <p:cNvSpPr txBox="1"/>
          <p:nvPr>
            <p:ph idx="1" type="body"/>
          </p:nvPr>
        </p:nvSpPr>
        <p:spPr>
          <a:xfrm>
            <a:off x="311700" y="1266325"/>
            <a:ext cx="8520600" cy="33027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en"/>
              <a:t>	As settlers on this land, we would like to acknowledge the Lekwungen Peoples and the Songhees and Esquimalt Nations whose ancestral, traditional and unceded territory we are on today. We respectfully acknowledge that we are guests who live, work and play on the traditional, ancestral and unceded territories of the </a:t>
            </a:r>
            <a:r>
              <a:rPr b="1" lang="en"/>
              <a:t>W̱</a:t>
            </a:r>
            <a:r>
              <a:rPr lang="en"/>
              <a:t>SÁNEĆ peoples and the Malahat First Nation</a:t>
            </a:r>
            <a:endParaRPr/>
          </a:p>
          <a:p>
            <a:pPr indent="0" lvl="0" marL="0" rtl="0" algn="l">
              <a:spcBef>
                <a:spcPts val="1200"/>
              </a:spcBef>
              <a:spcAft>
                <a:spcPts val="1200"/>
              </a:spcAft>
              <a:buNone/>
            </a:pPr>
            <a:r>
              <a:t/>
            </a:r>
            <a:endParaRPr/>
          </a:p>
        </p:txBody>
      </p:sp>
      <p:pic>
        <p:nvPicPr>
          <p:cNvPr id="82" name="Google Shape;82;p15"/>
          <p:cNvPicPr preferRelativeResize="0"/>
          <p:nvPr/>
        </p:nvPicPr>
        <p:blipFill>
          <a:blip r:embed="rId3">
            <a:alphaModFix/>
          </a:blip>
          <a:stretch>
            <a:fillRect/>
          </a:stretch>
        </p:blipFill>
        <p:spPr>
          <a:xfrm>
            <a:off x="4048125" y="3106000"/>
            <a:ext cx="1047750" cy="1047750"/>
          </a:xfrm>
          <a:prstGeom prst="rect">
            <a:avLst/>
          </a:prstGeom>
          <a:noFill/>
          <a:ln>
            <a:noFill/>
          </a:ln>
        </p:spPr>
      </p:pic>
      <p:sp>
        <p:nvSpPr>
          <p:cNvPr id="83" name="Google Shape;83;p15"/>
          <p:cNvSpPr txBox="1"/>
          <p:nvPr/>
        </p:nvSpPr>
        <p:spPr>
          <a:xfrm>
            <a:off x="2553900" y="4235325"/>
            <a:ext cx="4036200" cy="4926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sz="1000">
                <a:solidFill>
                  <a:schemeClr val="dk2"/>
                </a:solidFill>
                <a:latin typeface="Open Sans"/>
                <a:ea typeface="Open Sans"/>
                <a:cs typeface="Open Sans"/>
                <a:sym typeface="Open Sans"/>
              </a:rPr>
              <a:t>Island Health cultural safety logo - designed by Ray MacGuire and Dale Letourneau in 2011</a:t>
            </a:r>
            <a:endParaRPr sz="1000">
              <a:solidFill>
                <a:schemeClr val="dk2"/>
              </a:solidFill>
              <a:latin typeface="Open Sans"/>
              <a:ea typeface="Open Sans"/>
              <a:cs typeface="Open Sans"/>
              <a:sym typeface="Open Sans"/>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7" name="Shape 87"/>
        <p:cNvGrpSpPr/>
        <p:nvPr/>
      </p:nvGrpSpPr>
      <p:grpSpPr>
        <a:xfrm>
          <a:off x="0" y="0"/>
          <a:ext cx="0" cy="0"/>
          <a:chOff x="0" y="0"/>
          <a:chExt cx="0" cy="0"/>
        </a:xfrm>
      </p:grpSpPr>
      <p:sp>
        <p:nvSpPr>
          <p:cNvPr id="88" name="Google Shape;88;p16"/>
          <p:cNvSpPr txBox="1"/>
          <p:nvPr>
            <p:ph type="title"/>
          </p:nvPr>
        </p:nvSpPr>
        <p:spPr>
          <a:xfrm>
            <a:off x="311700" y="558925"/>
            <a:ext cx="8520600" cy="7074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Objectives</a:t>
            </a:r>
            <a:endParaRPr/>
          </a:p>
        </p:txBody>
      </p:sp>
      <p:sp>
        <p:nvSpPr>
          <p:cNvPr id="89" name="Google Shape;89;p16"/>
          <p:cNvSpPr txBox="1"/>
          <p:nvPr>
            <p:ph idx="1" type="body"/>
          </p:nvPr>
        </p:nvSpPr>
        <p:spPr>
          <a:xfrm>
            <a:off x="311700" y="1266325"/>
            <a:ext cx="8520600" cy="3302700"/>
          </a:xfrm>
          <a:prstGeom prst="rect">
            <a:avLst/>
          </a:prstGeom>
        </p:spPr>
        <p:txBody>
          <a:bodyPr anchorCtr="0" anchor="t" bIns="91425" lIns="91425" spcFirstLastPara="1" rIns="91425" wrap="square" tIns="91425">
            <a:normAutofit/>
          </a:bodyPr>
          <a:lstStyle/>
          <a:p>
            <a:pPr indent="-317500" lvl="0" marL="457200" rtl="0" algn="l">
              <a:spcBef>
                <a:spcPts val="1200"/>
              </a:spcBef>
              <a:spcAft>
                <a:spcPts val="0"/>
              </a:spcAft>
              <a:buClr>
                <a:srgbClr val="000000"/>
              </a:buClr>
              <a:buSzPts val="1400"/>
              <a:buFont typeface="Arial"/>
              <a:buChar char="★"/>
            </a:pPr>
            <a:r>
              <a:rPr lang="en" sz="2100"/>
              <a:t>W</a:t>
            </a:r>
            <a:r>
              <a:rPr lang="en" sz="2100"/>
              <a:t>hen and how to involve forensic services</a:t>
            </a:r>
            <a:endParaRPr sz="2100"/>
          </a:p>
          <a:p>
            <a:pPr indent="-317500" lvl="1" marL="914400" rtl="0" algn="l">
              <a:spcBef>
                <a:spcPts val="0"/>
              </a:spcBef>
              <a:spcAft>
                <a:spcPts val="0"/>
              </a:spcAft>
              <a:buClr>
                <a:srgbClr val="000000"/>
              </a:buClr>
              <a:buSzPts val="1400"/>
              <a:buFont typeface="Arial"/>
              <a:buChar char="○"/>
            </a:pPr>
            <a:r>
              <a:rPr lang="en" sz="1700"/>
              <a:t>Top questions to ask </a:t>
            </a:r>
            <a:endParaRPr sz="1700"/>
          </a:p>
          <a:p>
            <a:pPr indent="-317500" lvl="0" marL="457200" rtl="0" algn="l">
              <a:spcBef>
                <a:spcPts val="0"/>
              </a:spcBef>
              <a:spcAft>
                <a:spcPts val="0"/>
              </a:spcAft>
              <a:buClr>
                <a:srgbClr val="000000"/>
              </a:buClr>
              <a:buSzPts val="1400"/>
              <a:buFont typeface="Arial"/>
              <a:buChar char="★"/>
            </a:pPr>
            <a:r>
              <a:rPr lang="en" sz="2100"/>
              <a:t>If involving forensics:</a:t>
            </a:r>
            <a:endParaRPr sz="2100"/>
          </a:p>
          <a:p>
            <a:pPr indent="-317500" lvl="1" marL="914400" rtl="0" algn="l">
              <a:spcBef>
                <a:spcPts val="0"/>
              </a:spcBef>
              <a:spcAft>
                <a:spcPts val="0"/>
              </a:spcAft>
              <a:buClr>
                <a:srgbClr val="000000"/>
              </a:buClr>
              <a:buSzPts val="1400"/>
              <a:buFont typeface="Arial"/>
              <a:buChar char="○"/>
            </a:pPr>
            <a:r>
              <a:rPr lang="en" sz="1700"/>
              <a:t>What we do</a:t>
            </a:r>
            <a:endParaRPr sz="1700"/>
          </a:p>
          <a:p>
            <a:pPr indent="-317500" lvl="0" marL="457200" rtl="0" algn="l">
              <a:spcBef>
                <a:spcPts val="0"/>
              </a:spcBef>
              <a:spcAft>
                <a:spcPts val="0"/>
              </a:spcAft>
              <a:buClr>
                <a:srgbClr val="000000"/>
              </a:buClr>
              <a:buSzPts val="1400"/>
              <a:buFont typeface="Arial"/>
              <a:buChar char="★"/>
            </a:pPr>
            <a:r>
              <a:rPr lang="en" sz="2100"/>
              <a:t>If not involving forensics: </a:t>
            </a:r>
            <a:endParaRPr sz="2100"/>
          </a:p>
          <a:p>
            <a:pPr indent="-317500" lvl="1" marL="914400" rtl="0" algn="l">
              <a:spcBef>
                <a:spcPts val="0"/>
              </a:spcBef>
              <a:spcAft>
                <a:spcPts val="0"/>
              </a:spcAft>
              <a:buClr>
                <a:srgbClr val="000000"/>
              </a:buClr>
              <a:buSzPts val="1400"/>
              <a:buFont typeface="Arial"/>
              <a:buChar char="○"/>
            </a:pPr>
            <a:r>
              <a:rPr lang="en" sz="1700"/>
              <a:t>Things to consider</a:t>
            </a:r>
            <a:endParaRPr sz="1700"/>
          </a:p>
          <a:p>
            <a:pPr indent="-317500" lvl="0" marL="457200" rtl="0" algn="l">
              <a:spcBef>
                <a:spcPts val="0"/>
              </a:spcBef>
              <a:spcAft>
                <a:spcPts val="0"/>
              </a:spcAft>
              <a:buClr>
                <a:srgbClr val="000000"/>
              </a:buClr>
              <a:buSzPts val="1400"/>
              <a:buFont typeface="Arial"/>
              <a:buChar char="★"/>
            </a:pPr>
            <a:r>
              <a:rPr lang="en" sz="2100"/>
              <a:t>Special Considerations</a:t>
            </a:r>
            <a:endParaRPr sz="1700"/>
          </a:p>
          <a:p>
            <a:pPr indent="-317500" lvl="0" marL="457200" rtl="0" algn="l">
              <a:spcBef>
                <a:spcPts val="0"/>
              </a:spcBef>
              <a:spcAft>
                <a:spcPts val="0"/>
              </a:spcAft>
              <a:buClr>
                <a:srgbClr val="000000"/>
              </a:buClr>
              <a:buSzPts val="1400"/>
              <a:buFont typeface="Arial"/>
              <a:buChar char="★"/>
            </a:pPr>
            <a:r>
              <a:rPr lang="en" sz="2100"/>
              <a:t>Processes with Minors</a:t>
            </a:r>
            <a:endParaRPr sz="2100"/>
          </a:p>
          <a:p>
            <a:pPr indent="-317500" lvl="0" marL="457200" rtl="0" algn="l">
              <a:spcBef>
                <a:spcPts val="0"/>
              </a:spcBef>
              <a:spcAft>
                <a:spcPts val="0"/>
              </a:spcAft>
              <a:buClr>
                <a:srgbClr val="000000"/>
              </a:buClr>
              <a:buSzPts val="1400"/>
              <a:buFont typeface="Arial"/>
              <a:buChar char="★"/>
            </a:pPr>
            <a:r>
              <a:rPr lang="en" sz="2100"/>
              <a:t>Our exam and evidence collection </a:t>
            </a:r>
            <a:endParaRPr sz="21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3" name="Shape 93"/>
        <p:cNvGrpSpPr/>
        <p:nvPr/>
      </p:nvGrpSpPr>
      <p:grpSpPr>
        <a:xfrm>
          <a:off x="0" y="0"/>
          <a:ext cx="0" cy="0"/>
          <a:chOff x="0" y="0"/>
          <a:chExt cx="0" cy="0"/>
        </a:xfrm>
      </p:grpSpPr>
      <p:sp>
        <p:nvSpPr>
          <p:cNvPr id="94" name="Google Shape;94;p17"/>
          <p:cNvSpPr txBox="1"/>
          <p:nvPr>
            <p:ph type="title"/>
          </p:nvPr>
        </p:nvSpPr>
        <p:spPr>
          <a:xfrm>
            <a:off x="311700" y="445025"/>
            <a:ext cx="8520600" cy="7074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When and How to Involve Forensic Services</a:t>
            </a:r>
            <a:endParaRPr/>
          </a:p>
        </p:txBody>
      </p:sp>
      <p:sp>
        <p:nvSpPr>
          <p:cNvPr id="95" name="Google Shape;95;p17"/>
          <p:cNvSpPr txBox="1"/>
          <p:nvPr>
            <p:ph idx="1" type="body"/>
          </p:nvPr>
        </p:nvSpPr>
        <p:spPr>
          <a:xfrm>
            <a:off x="311700" y="1064425"/>
            <a:ext cx="8520600" cy="3302700"/>
          </a:xfrm>
          <a:prstGeom prst="rect">
            <a:avLst/>
          </a:prstGeom>
        </p:spPr>
        <p:txBody>
          <a:bodyPr anchorCtr="0" anchor="t" bIns="91425" lIns="91425" spcFirstLastPara="1" rIns="91425" wrap="square" tIns="91425">
            <a:noAutofit/>
          </a:bodyPr>
          <a:lstStyle/>
          <a:p>
            <a:pPr indent="-355600" lvl="0" marL="457200" rtl="0" algn="l">
              <a:lnSpc>
                <a:spcPct val="95000"/>
              </a:lnSpc>
              <a:spcBef>
                <a:spcPts val="0"/>
              </a:spcBef>
              <a:spcAft>
                <a:spcPts val="0"/>
              </a:spcAft>
              <a:buSzPts val="2000"/>
              <a:buChar char="●"/>
            </a:pPr>
            <a:r>
              <a:rPr lang="en" sz="2000"/>
              <a:t>When someone discloses a sexual assault that has occurred in the past 7 days</a:t>
            </a:r>
            <a:endParaRPr sz="2000"/>
          </a:p>
          <a:p>
            <a:pPr indent="-355600" lvl="0" marL="457200" rtl="0" algn="l">
              <a:lnSpc>
                <a:spcPct val="95000"/>
              </a:lnSpc>
              <a:spcBef>
                <a:spcPts val="0"/>
              </a:spcBef>
              <a:spcAft>
                <a:spcPts val="0"/>
              </a:spcAft>
              <a:buSzPts val="2000"/>
              <a:buChar char="●"/>
            </a:pPr>
            <a:r>
              <a:rPr lang="en" sz="2000"/>
              <a:t>If they have someone with them - do they feel comfortable talking to you with them there? </a:t>
            </a:r>
            <a:endParaRPr sz="2000"/>
          </a:p>
          <a:p>
            <a:pPr indent="-355600" lvl="0" marL="457200" rtl="0" algn="l">
              <a:lnSpc>
                <a:spcPct val="95000"/>
              </a:lnSpc>
              <a:spcBef>
                <a:spcPts val="0"/>
              </a:spcBef>
              <a:spcAft>
                <a:spcPts val="0"/>
              </a:spcAft>
              <a:buSzPts val="2000"/>
              <a:buChar char="●"/>
            </a:pPr>
            <a:r>
              <a:rPr lang="en" sz="2000"/>
              <a:t>Do they consent to our involvement?! </a:t>
            </a:r>
            <a:endParaRPr sz="2000"/>
          </a:p>
          <a:p>
            <a:pPr indent="-355600" lvl="0" marL="457200" rtl="0" algn="l">
              <a:lnSpc>
                <a:spcPct val="95000"/>
              </a:lnSpc>
              <a:spcBef>
                <a:spcPts val="0"/>
              </a:spcBef>
              <a:spcAft>
                <a:spcPts val="0"/>
              </a:spcAft>
              <a:buSzPts val="2000"/>
              <a:buChar char="●"/>
            </a:pPr>
            <a:r>
              <a:rPr lang="en" sz="2000"/>
              <a:t>Questions to ask EVERYONE </a:t>
            </a:r>
            <a:r>
              <a:rPr lang="en" sz="2000"/>
              <a:t>who discloses a sexual assault</a:t>
            </a:r>
            <a:endParaRPr sz="2000"/>
          </a:p>
          <a:p>
            <a:pPr indent="-330200" lvl="1" marL="914400" rtl="0" algn="l">
              <a:lnSpc>
                <a:spcPct val="95000"/>
              </a:lnSpc>
              <a:spcBef>
                <a:spcPts val="0"/>
              </a:spcBef>
              <a:spcAft>
                <a:spcPts val="0"/>
              </a:spcAft>
              <a:buSzPts val="1600"/>
              <a:buChar char="○"/>
            </a:pPr>
            <a:r>
              <a:rPr lang="en" sz="1600"/>
              <a:t>Do you want our forensic nursing team involved? This does NOT mean that police </a:t>
            </a:r>
            <a:r>
              <a:rPr i="1" lang="en" sz="1600"/>
              <a:t>will</a:t>
            </a:r>
            <a:r>
              <a:rPr lang="en" sz="1600"/>
              <a:t> be involved - they can be </a:t>
            </a:r>
            <a:endParaRPr sz="1600"/>
          </a:p>
          <a:p>
            <a:pPr indent="-330200" lvl="1" marL="914400" rtl="0" algn="l">
              <a:lnSpc>
                <a:spcPct val="95000"/>
              </a:lnSpc>
              <a:spcBef>
                <a:spcPts val="0"/>
              </a:spcBef>
              <a:spcAft>
                <a:spcPts val="0"/>
              </a:spcAft>
              <a:buSzPts val="1600"/>
              <a:buChar char="○"/>
            </a:pPr>
            <a:r>
              <a:rPr lang="en" sz="1600"/>
              <a:t>Do you have any uncontrolled bleeding? </a:t>
            </a:r>
            <a:endParaRPr sz="1600"/>
          </a:p>
          <a:p>
            <a:pPr indent="-330200" lvl="1" marL="914400" rtl="0" algn="l">
              <a:lnSpc>
                <a:spcPct val="95000"/>
              </a:lnSpc>
              <a:spcBef>
                <a:spcPts val="0"/>
              </a:spcBef>
              <a:spcAft>
                <a:spcPts val="0"/>
              </a:spcAft>
              <a:buSzPts val="1600"/>
              <a:buChar char="○"/>
            </a:pPr>
            <a:r>
              <a:rPr lang="en" sz="1600"/>
              <a:t>Was any pressure applied around your neck? If yes, any loss of consciousness? Loss of bladder or bowel function? Were you dangled or shaken?</a:t>
            </a:r>
            <a:endParaRPr sz="1600"/>
          </a:p>
          <a:p>
            <a:pPr indent="-330200" lvl="2" marL="1371600" rtl="0" algn="l">
              <a:lnSpc>
                <a:spcPct val="95000"/>
              </a:lnSpc>
              <a:spcBef>
                <a:spcPts val="0"/>
              </a:spcBef>
              <a:spcAft>
                <a:spcPts val="0"/>
              </a:spcAft>
              <a:buSzPts val="1600"/>
              <a:buChar char="■"/>
            </a:pPr>
            <a:r>
              <a:rPr lang="en" sz="1600"/>
              <a:t>IF not medically stable - refer to ED for CT scan/ERP assessment</a:t>
            </a:r>
            <a:endParaRPr sz="1600"/>
          </a:p>
          <a:p>
            <a:pPr indent="-330200" lvl="2" marL="1371600" rtl="0" algn="l">
              <a:lnSpc>
                <a:spcPct val="95000"/>
              </a:lnSpc>
              <a:spcBef>
                <a:spcPts val="0"/>
              </a:spcBef>
              <a:spcAft>
                <a:spcPts val="0"/>
              </a:spcAft>
              <a:buSzPts val="1600"/>
              <a:buChar char="■"/>
            </a:pPr>
            <a:r>
              <a:rPr lang="en" sz="1600"/>
              <a:t>IF medically stable - aka no to the above questions, PAGE US :) 250-413-4947</a:t>
            </a:r>
            <a:endParaRPr sz="16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9" name="Shape 99"/>
        <p:cNvGrpSpPr/>
        <p:nvPr/>
      </p:nvGrpSpPr>
      <p:grpSpPr>
        <a:xfrm>
          <a:off x="0" y="0"/>
          <a:ext cx="0" cy="0"/>
          <a:chOff x="0" y="0"/>
          <a:chExt cx="0" cy="0"/>
        </a:xfrm>
      </p:grpSpPr>
      <p:sp>
        <p:nvSpPr>
          <p:cNvPr id="100" name="Google Shape;100;p18"/>
          <p:cNvSpPr txBox="1"/>
          <p:nvPr>
            <p:ph type="title"/>
          </p:nvPr>
        </p:nvSpPr>
        <p:spPr>
          <a:xfrm>
            <a:off x="311700" y="445025"/>
            <a:ext cx="8520600" cy="707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SzPts val="990"/>
              <a:buNone/>
            </a:pPr>
            <a:r>
              <a:rPr lang="en" sz="2840"/>
              <a:t>If </a:t>
            </a:r>
            <a:r>
              <a:rPr lang="en" sz="2840"/>
              <a:t>patient consents to FNE involvement… AND is medically clear</a:t>
            </a:r>
            <a:endParaRPr sz="2840"/>
          </a:p>
        </p:txBody>
      </p:sp>
      <p:sp>
        <p:nvSpPr>
          <p:cNvPr id="101" name="Google Shape;101;p18"/>
          <p:cNvSpPr txBox="1"/>
          <p:nvPr>
            <p:ph idx="1" type="body"/>
          </p:nvPr>
        </p:nvSpPr>
        <p:spPr>
          <a:xfrm>
            <a:off x="311700" y="1266325"/>
            <a:ext cx="8520600" cy="1993500"/>
          </a:xfrm>
          <a:prstGeom prst="rect">
            <a:avLst/>
          </a:prstGeom>
        </p:spPr>
        <p:txBody>
          <a:bodyPr anchorCtr="0" anchor="t" bIns="91425" lIns="91425" spcFirstLastPara="1" rIns="91425" wrap="square" tIns="91425">
            <a:noAutofit/>
          </a:bodyPr>
          <a:lstStyle/>
          <a:p>
            <a:pPr indent="-400050" lvl="0" marL="457200" rtl="0" algn="l">
              <a:lnSpc>
                <a:spcPct val="105000"/>
              </a:lnSpc>
              <a:spcBef>
                <a:spcPts val="0"/>
              </a:spcBef>
              <a:spcAft>
                <a:spcPts val="0"/>
              </a:spcAft>
              <a:buSzPts val="2700"/>
              <a:buChar char="●"/>
            </a:pPr>
            <a:r>
              <a:rPr lang="en" sz="2700"/>
              <a:t>We speak to them on the phone and devise a plan - whether they want to go to VGH or RJH ED or to VSAC</a:t>
            </a:r>
            <a:endParaRPr sz="2700"/>
          </a:p>
          <a:p>
            <a:pPr indent="-400050" lvl="0" marL="457200" rtl="0" algn="l">
              <a:lnSpc>
                <a:spcPct val="105000"/>
              </a:lnSpc>
              <a:spcBef>
                <a:spcPts val="0"/>
              </a:spcBef>
              <a:spcAft>
                <a:spcPts val="0"/>
              </a:spcAft>
              <a:buSzPts val="2700"/>
              <a:buChar char="●"/>
            </a:pPr>
            <a:r>
              <a:rPr lang="en" sz="2700"/>
              <a:t>We meet them where </a:t>
            </a:r>
            <a:r>
              <a:rPr lang="en" sz="2700"/>
              <a:t>they choose</a:t>
            </a:r>
            <a:r>
              <a:rPr lang="en" sz="2700"/>
              <a:t>, go through the consent process, hear about the incident and then the survivors has three options to choose from</a:t>
            </a:r>
            <a:endParaRPr sz="270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5" name="Shape 105"/>
        <p:cNvGrpSpPr/>
        <p:nvPr/>
      </p:nvGrpSpPr>
      <p:grpSpPr>
        <a:xfrm>
          <a:off x="0" y="0"/>
          <a:ext cx="0" cy="0"/>
          <a:chOff x="0" y="0"/>
          <a:chExt cx="0" cy="0"/>
        </a:xfrm>
      </p:grpSpPr>
      <p:sp>
        <p:nvSpPr>
          <p:cNvPr id="106" name="Google Shape;106;p19"/>
          <p:cNvSpPr txBox="1"/>
          <p:nvPr>
            <p:ph type="title"/>
          </p:nvPr>
        </p:nvSpPr>
        <p:spPr>
          <a:xfrm>
            <a:off x="311700" y="445025"/>
            <a:ext cx="8520600" cy="7074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If a patient does NOT want FNE involvement…</a:t>
            </a:r>
            <a:endParaRPr/>
          </a:p>
        </p:txBody>
      </p:sp>
      <p:sp>
        <p:nvSpPr>
          <p:cNvPr id="107" name="Google Shape;107;p19"/>
          <p:cNvSpPr txBox="1"/>
          <p:nvPr>
            <p:ph idx="1" type="body"/>
          </p:nvPr>
        </p:nvSpPr>
        <p:spPr>
          <a:xfrm>
            <a:off x="311700" y="1266325"/>
            <a:ext cx="8520600" cy="37227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a:t>If they have someone with them - do they feel comfortable talking with them there? Can always ask people to wait in waiting room - 13 years and up do not need their parents in the room no matter what parents want</a:t>
            </a:r>
            <a:endParaRPr/>
          </a:p>
          <a:p>
            <a:pPr indent="-342900" lvl="0" marL="457200" rtl="0" algn="l">
              <a:spcBef>
                <a:spcPts val="0"/>
              </a:spcBef>
              <a:spcAft>
                <a:spcPts val="0"/>
              </a:spcAft>
              <a:buSzPts val="1800"/>
              <a:buChar char="●"/>
            </a:pPr>
            <a:r>
              <a:rPr lang="en"/>
              <a:t>Offer STI screening - full panel </a:t>
            </a:r>
            <a:endParaRPr/>
          </a:p>
          <a:p>
            <a:pPr indent="-342900" lvl="0" marL="457200" rtl="0" algn="l">
              <a:spcBef>
                <a:spcPts val="0"/>
              </a:spcBef>
              <a:spcAft>
                <a:spcPts val="0"/>
              </a:spcAft>
              <a:buSzPts val="1800"/>
              <a:buChar char="●"/>
            </a:pPr>
            <a:r>
              <a:rPr lang="en"/>
              <a:t>Offer chemoprophylaxis</a:t>
            </a:r>
            <a:endParaRPr/>
          </a:p>
          <a:p>
            <a:pPr indent="-342900" lvl="0" marL="457200" rtl="0" algn="l">
              <a:spcBef>
                <a:spcPts val="0"/>
              </a:spcBef>
              <a:spcAft>
                <a:spcPts val="0"/>
              </a:spcAft>
              <a:buSzPts val="1800"/>
              <a:buChar char="●"/>
            </a:pPr>
            <a:r>
              <a:rPr lang="en"/>
              <a:t>?Plan B? </a:t>
            </a:r>
            <a:endParaRPr/>
          </a:p>
          <a:p>
            <a:pPr indent="-342900" lvl="0" marL="457200" rtl="0" algn="l">
              <a:spcBef>
                <a:spcPts val="0"/>
              </a:spcBef>
              <a:spcAft>
                <a:spcPts val="0"/>
              </a:spcAft>
              <a:buSzPts val="1800"/>
              <a:buChar char="●"/>
            </a:pPr>
            <a:r>
              <a:rPr lang="en"/>
              <a:t>What is their hepatitis B status? Do they need HBIG? </a:t>
            </a:r>
            <a:endParaRPr/>
          </a:p>
          <a:p>
            <a:pPr indent="-342900" lvl="0" marL="457200" rtl="0" algn="l">
              <a:spcBef>
                <a:spcPts val="0"/>
              </a:spcBef>
              <a:spcAft>
                <a:spcPts val="0"/>
              </a:spcAft>
              <a:buSzPts val="1800"/>
              <a:buChar char="●"/>
            </a:pPr>
            <a:r>
              <a:rPr lang="en"/>
              <a:t>Do they meet criteria for HIV PEP? Available at DUPCC and EUPCC and ISH</a:t>
            </a:r>
            <a:endParaRPr/>
          </a:p>
          <a:p>
            <a:pPr indent="-342900" lvl="0" marL="457200" rtl="0" algn="l">
              <a:spcBef>
                <a:spcPts val="0"/>
              </a:spcBef>
              <a:spcAft>
                <a:spcPts val="0"/>
              </a:spcAft>
              <a:buSzPts val="1800"/>
              <a:buChar char="●"/>
            </a:pPr>
            <a:r>
              <a:rPr lang="en"/>
              <a:t>Review follow up testing suggestions</a:t>
            </a:r>
            <a:endParaRPr/>
          </a:p>
          <a:p>
            <a:pPr indent="-342900" lvl="0" marL="457200" rtl="0" algn="l">
              <a:spcBef>
                <a:spcPts val="0"/>
              </a:spcBef>
              <a:spcAft>
                <a:spcPts val="0"/>
              </a:spcAft>
              <a:buSzPts val="1800"/>
              <a:buChar char="●"/>
            </a:pPr>
            <a:r>
              <a:rPr lang="en"/>
              <a:t>Resources available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1" name="Shape 111"/>
        <p:cNvGrpSpPr/>
        <p:nvPr/>
      </p:nvGrpSpPr>
      <p:grpSpPr>
        <a:xfrm>
          <a:off x="0" y="0"/>
          <a:ext cx="0" cy="0"/>
          <a:chOff x="0" y="0"/>
          <a:chExt cx="0" cy="0"/>
        </a:xfrm>
      </p:grpSpPr>
      <p:sp>
        <p:nvSpPr>
          <p:cNvPr id="112" name="Google Shape;112;p20"/>
          <p:cNvSpPr txBox="1"/>
          <p:nvPr>
            <p:ph type="title"/>
          </p:nvPr>
        </p:nvSpPr>
        <p:spPr>
          <a:xfrm>
            <a:off x="311700" y="445025"/>
            <a:ext cx="8520600" cy="7074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Special Considerations</a:t>
            </a:r>
            <a:endParaRPr/>
          </a:p>
        </p:txBody>
      </p:sp>
      <p:sp>
        <p:nvSpPr>
          <p:cNvPr id="113" name="Google Shape;113;p20"/>
          <p:cNvSpPr txBox="1"/>
          <p:nvPr>
            <p:ph idx="1" type="body"/>
          </p:nvPr>
        </p:nvSpPr>
        <p:spPr>
          <a:xfrm>
            <a:off x="311700" y="1266325"/>
            <a:ext cx="8520600" cy="3302700"/>
          </a:xfrm>
          <a:prstGeom prst="rect">
            <a:avLst/>
          </a:prstGeom>
        </p:spPr>
        <p:txBody>
          <a:bodyPr anchorCtr="0" anchor="t" bIns="91425" lIns="91425" spcFirstLastPara="1" rIns="91425" wrap="square" tIns="91425">
            <a:normAutofit/>
          </a:bodyPr>
          <a:lstStyle/>
          <a:p>
            <a:pPr indent="-368300" lvl="0" marL="457200" rtl="0" algn="l">
              <a:spcBef>
                <a:spcPts val="0"/>
              </a:spcBef>
              <a:spcAft>
                <a:spcPts val="0"/>
              </a:spcAft>
              <a:buSzPts val="2200"/>
              <a:buChar char="●"/>
            </a:pPr>
            <a:r>
              <a:rPr lang="en" sz="2200"/>
              <a:t>Are they altered? </a:t>
            </a:r>
            <a:endParaRPr sz="2200"/>
          </a:p>
          <a:p>
            <a:pPr indent="-368300" lvl="0" marL="457200" rtl="0" algn="l">
              <a:spcBef>
                <a:spcPts val="0"/>
              </a:spcBef>
              <a:spcAft>
                <a:spcPts val="0"/>
              </a:spcAft>
              <a:buSzPts val="2200"/>
              <a:buChar char="●"/>
            </a:pPr>
            <a:r>
              <a:rPr lang="en" sz="2200"/>
              <a:t>Capable to consent?</a:t>
            </a:r>
            <a:endParaRPr sz="2200"/>
          </a:p>
          <a:p>
            <a:pPr indent="-368300" lvl="0" marL="457200" rtl="0" algn="l">
              <a:spcBef>
                <a:spcPts val="0"/>
              </a:spcBef>
              <a:spcAft>
                <a:spcPts val="0"/>
              </a:spcAft>
              <a:buSzPts val="2200"/>
              <a:buChar char="●"/>
            </a:pPr>
            <a:r>
              <a:rPr lang="en" sz="2200"/>
              <a:t>Capacity to consent?  </a:t>
            </a:r>
            <a:endParaRPr sz="220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7" name="Shape 117"/>
        <p:cNvGrpSpPr/>
        <p:nvPr/>
      </p:nvGrpSpPr>
      <p:grpSpPr>
        <a:xfrm>
          <a:off x="0" y="0"/>
          <a:ext cx="0" cy="0"/>
          <a:chOff x="0" y="0"/>
          <a:chExt cx="0" cy="0"/>
        </a:xfrm>
      </p:grpSpPr>
      <p:sp>
        <p:nvSpPr>
          <p:cNvPr id="118" name="Google Shape;118;p21"/>
          <p:cNvSpPr txBox="1"/>
          <p:nvPr>
            <p:ph type="title"/>
          </p:nvPr>
        </p:nvSpPr>
        <p:spPr>
          <a:xfrm>
            <a:off x="311700" y="732325"/>
            <a:ext cx="8520600" cy="7074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Processes with Minors</a:t>
            </a:r>
            <a:endParaRPr/>
          </a:p>
        </p:txBody>
      </p:sp>
      <p:sp>
        <p:nvSpPr>
          <p:cNvPr id="119" name="Google Shape;119;p21"/>
          <p:cNvSpPr txBox="1"/>
          <p:nvPr>
            <p:ph idx="1" type="body"/>
          </p:nvPr>
        </p:nvSpPr>
        <p:spPr>
          <a:xfrm>
            <a:off x="2894700" y="1563750"/>
            <a:ext cx="3354600" cy="20160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 </a:t>
            </a:r>
            <a:r>
              <a:rPr lang="en" sz="1800"/>
              <a:t>13 </a:t>
            </a:r>
            <a:r>
              <a:rPr lang="en" sz="1800"/>
              <a:t>years of age</a:t>
            </a:r>
            <a:endParaRPr sz="1800"/>
          </a:p>
          <a:p>
            <a:pPr indent="-342900" lvl="0" marL="457200" rtl="0" algn="l">
              <a:spcBef>
                <a:spcPts val="1200"/>
              </a:spcBef>
              <a:spcAft>
                <a:spcPts val="0"/>
              </a:spcAft>
              <a:buSzPts val="1800"/>
              <a:buChar char="●"/>
            </a:pPr>
            <a:r>
              <a:rPr lang="en" sz="1800"/>
              <a:t>Duty to report? </a:t>
            </a:r>
            <a:endParaRPr sz="1800"/>
          </a:p>
          <a:p>
            <a:pPr indent="-342900" lvl="0" marL="457200" rtl="0" algn="l">
              <a:spcBef>
                <a:spcPts val="0"/>
              </a:spcBef>
              <a:spcAft>
                <a:spcPts val="0"/>
              </a:spcAft>
              <a:buSzPts val="1800"/>
              <a:buChar char="●"/>
            </a:pPr>
            <a:r>
              <a:rPr lang="en" sz="1800"/>
              <a:t>Mature Minor</a:t>
            </a:r>
            <a:endParaRPr sz="1800"/>
          </a:p>
          <a:p>
            <a:pPr indent="-342900" lvl="0" marL="457200" rtl="0" algn="l">
              <a:spcBef>
                <a:spcPts val="0"/>
              </a:spcBef>
              <a:spcAft>
                <a:spcPts val="0"/>
              </a:spcAft>
              <a:buSzPts val="1800"/>
              <a:buChar char="●"/>
            </a:pPr>
            <a:r>
              <a:rPr lang="en" sz="1800"/>
              <a:t>Infant Act</a:t>
            </a:r>
            <a:endParaRPr sz="1800"/>
          </a:p>
          <a:p>
            <a:pPr indent="-342900" lvl="0" marL="457200" rtl="0" algn="l">
              <a:spcBef>
                <a:spcPts val="0"/>
              </a:spcBef>
              <a:spcAft>
                <a:spcPts val="0"/>
              </a:spcAft>
              <a:buSzPts val="1800"/>
              <a:buChar char="●"/>
            </a:pPr>
            <a:r>
              <a:rPr lang="en" sz="1800"/>
              <a:t>Age of Consent</a:t>
            </a:r>
            <a:endParaRPr sz="1800"/>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Tropic">
  <a:themeElements>
    <a:clrScheme name="Tropic">
      <a:dk1>
        <a:srgbClr val="A1E8D9"/>
      </a:dk1>
      <a:lt1>
        <a:srgbClr val="FFFFFF"/>
      </a:lt1>
      <a:dk2>
        <a:srgbClr val="695D46"/>
      </a:dk2>
      <a:lt2>
        <a:srgbClr val="B3A77D"/>
      </a:lt2>
      <a:accent1>
        <a:srgbClr val="EF6C00"/>
      </a:accent1>
      <a:accent2>
        <a:srgbClr val="CE93D8"/>
      </a:accent2>
      <a:accent3>
        <a:srgbClr val="4DB6AC"/>
      </a:accent3>
      <a:accent4>
        <a:srgbClr val="FF9800"/>
      </a:accent4>
      <a:accent5>
        <a:srgbClr val="009668"/>
      </a:accent5>
      <a:accent6>
        <a:srgbClr val="EEFF41"/>
      </a:accent6>
      <a:hlink>
        <a:srgbClr val="009668"/>
      </a:hlink>
      <a:folHlink>
        <a:srgbClr val="00966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